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notesMasterIdLst>
    <p:notesMasterId r:id="rId22"/>
  </p:notesMasterIdLst>
  <p:sldIdLst>
    <p:sldId id="256" r:id="rId3"/>
    <p:sldId id="321" r:id="rId4"/>
    <p:sldId id="267" r:id="rId5"/>
    <p:sldId id="257" r:id="rId6"/>
    <p:sldId id="296" r:id="rId7"/>
    <p:sldId id="300" r:id="rId8"/>
    <p:sldId id="297" r:id="rId9"/>
    <p:sldId id="298" r:id="rId10"/>
    <p:sldId id="308" r:id="rId11"/>
    <p:sldId id="299" r:id="rId12"/>
    <p:sldId id="314" r:id="rId13"/>
    <p:sldId id="301" r:id="rId14"/>
    <p:sldId id="325" r:id="rId15"/>
    <p:sldId id="323" r:id="rId16"/>
    <p:sldId id="326" r:id="rId17"/>
    <p:sldId id="312" r:id="rId18"/>
    <p:sldId id="327" r:id="rId19"/>
    <p:sldId id="328" r:id="rId20"/>
    <p:sldId id="268"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343C3A-D2B8-4517-A840-729719E4AA8A}" v="14" dt="2026-05-20T10:52:03.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1" d="100"/>
          <a:sy n="51" d="100"/>
        </p:scale>
        <p:origin x="1256" y="2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 Id="rId30"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or Waardijk" userId="c3de30517524954d" providerId="LiveId" clId="{09F0D96D-D71C-47C7-B6B7-A3868455F4E8}"/>
    <pc:docChg chg="undo custSel addSld delSld modSld sldOrd">
      <pc:chgData name="Noor Waardijk" userId="c3de30517524954d" providerId="LiveId" clId="{09F0D96D-D71C-47C7-B6B7-A3868455F4E8}" dt="2026-05-20T10:52:07.776" v="209" actId="20577"/>
      <pc:docMkLst>
        <pc:docMk/>
      </pc:docMkLst>
      <pc:sldChg chg="addSp delSp modSp mod modAnim">
        <pc:chgData name="Noor Waardijk" userId="c3de30517524954d" providerId="LiveId" clId="{09F0D96D-D71C-47C7-B6B7-A3868455F4E8}" dt="2026-05-19T07:58:58.758" v="64" actId="26606"/>
        <pc:sldMkLst>
          <pc:docMk/>
          <pc:sldMk cId="2400378382" sldId="256"/>
        </pc:sldMkLst>
        <pc:spChg chg="mod">
          <ac:chgData name="Noor Waardijk" userId="c3de30517524954d" providerId="LiveId" clId="{09F0D96D-D71C-47C7-B6B7-A3868455F4E8}" dt="2026-05-19T07:53:27.193" v="58" actId="20577"/>
          <ac:spMkLst>
            <pc:docMk/>
            <pc:sldMk cId="2400378382" sldId="256"/>
            <ac:spMk id="2" creationId="{AB80E521-07D4-E9BA-62A5-73061C314AC1}"/>
          </ac:spMkLst>
        </pc:spChg>
        <pc:spChg chg="mod">
          <ac:chgData name="Noor Waardijk" userId="c3de30517524954d" providerId="LiveId" clId="{09F0D96D-D71C-47C7-B6B7-A3868455F4E8}" dt="2026-05-19T07:53:31.807" v="60" actId="20577"/>
          <ac:spMkLst>
            <pc:docMk/>
            <pc:sldMk cId="2400378382" sldId="256"/>
            <ac:spMk id="3" creationId="{FDD733DE-09FF-10FC-BC8A-C7F6B949D66F}"/>
          </ac:spMkLst>
        </pc:spChg>
        <pc:spChg chg="del">
          <ac:chgData name="Noor Waardijk" userId="c3de30517524954d" providerId="LiveId" clId="{09F0D96D-D71C-47C7-B6B7-A3868455F4E8}" dt="2026-05-19T07:53:59.640" v="61" actId="478"/>
          <ac:spMkLst>
            <pc:docMk/>
            <pc:sldMk cId="2400378382" sldId="256"/>
            <ac:spMk id="7" creationId="{026659E9-EECA-4FA6-EB34-D88E8A6C498C}"/>
          </ac:spMkLst>
        </pc:spChg>
        <pc:spChg chg="add mod">
          <ac:chgData name="Noor Waardijk" userId="c3de30517524954d" providerId="LiveId" clId="{09F0D96D-D71C-47C7-B6B7-A3868455F4E8}" dt="2026-05-19T07:58:58.758" v="64" actId="26606"/>
          <ac:spMkLst>
            <pc:docMk/>
            <pc:sldMk cId="2400378382" sldId="256"/>
            <ac:spMk id="8" creationId="{241145EE-94E4-8059-0C94-DC9D9CEE4DF1}"/>
          </ac:spMkLst>
        </pc:spChg>
        <pc:spChg chg="del">
          <ac:chgData name="Noor Waardijk" userId="c3de30517524954d" providerId="LiveId" clId="{09F0D96D-D71C-47C7-B6B7-A3868455F4E8}" dt="2026-05-19T07:58:58.758" v="64" actId="26606"/>
          <ac:spMkLst>
            <pc:docMk/>
            <pc:sldMk cId="2400378382" sldId="256"/>
            <ac:spMk id="59" creationId="{DF0CAD46-2E46-44EB-A063-C05881768CE6}"/>
          </ac:spMkLst>
        </pc:spChg>
        <pc:spChg chg="del">
          <ac:chgData name="Noor Waardijk" userId="c3de30517524954d" providerId="LiveId" clId="{09F0D96D-D71C-47C7-B6B7-A3868455F4E8}" dt="2026-05-19T07:58:58.758" v="64" actId="26606"/>
          <ac:spMkLst>
            <pc:docMk/>
            <pc:sldMk cId="2400378382" sldId="256"/>
            <ac:spMk id="61" creationId="{0FDFF237-4369-41A3-9CE4-CD1A68139E16}"/>
          </ac:spMkLst>
        </pc:spChg>
        <pc:spChg chg="add">
          <ac:chgData name="Noor Waardijk" userId="c3de30517524954d" providerId="LiveId" clId="{09F0D96D-D71C-47C7-B6B7-A3868455F4E8}" dt="2026-05-19T07:58:58.758" v="64" actId="26606"/>
          <ac:spMkLst>
            <pc:docMk/>
            <pc:sldMk cId="2400378382" sldId="256"/>
            <ac:spMk id="71" creationId="{DF0CAD46-2E46-44EB-A063-C05881768CE6}"/>
          </ac:spMkLst>
        </pc:spChg>
        <pc:spChg chg="add">
          <ac:chgData name="Noor Waardijk" userId="c3de30517524954d" providerId="LiveId" clId="{09F0D96D-D71C-47C7-B6B7-A3868455F4E8}" dt="2026-05-19T07:58:58.758" v="64" actId="26606"/>
          <ac:spMkLst>
            <pc:docMk/>
            <pc:sldMk cId="2400378382" sldId="256"/>
            <ac:spMk id="73" creationId="{0FDFF237-4369-41A3-9CE4-CD1A68139E16}"/>
          </ac:spMkLst>
        </pc:spChg>
        <pc:grpChg chg="del">
          <ac:chgData name="Noor Waardijk" userId="c3de30517524954d" providerId="LiveId" clId="{09F0D96D-D71C-47C7-B6B7-A3868455F4E8}" dt="2026-05-19T07:58:58.758" v="64" actId="26606"/>
          <ac:grpSpMkLst>
            <pc:docMk/>
            <pc:sldMk cId="2400378382" sldId="256"/>
            <ac:grpSpMk id="63" creationId="{C3E45FAB-3768-4529-B0E8-A0E9BE5E382B}"/>
          </ac:grpSpMkLst>
        </pc:grpChg>
        <pc:grpChg chg="add">
          <ac:chgData name="Noor Waardijk" userId="c3de30517524954d" providerId="LiveId" clId="{09F0D96D-D71C-47C7-B6B7-A3868455F4E8}" dt="2026-05-19T07:58:58.758" v="64" actId="26606"/>
          <ac:grpSpMkLst>
            <pc:docMk/>
            <pc:sldMk cId="2400378382" sldId="256"/>
            <ac:grpSpMk id="75" creationId="{C3E45FAB-3768-4529-B0E8-A0E9BE5E382B}"/>
          </ac:grpSpMkLst>
        </pc:grpChg>
        <pc:picChg chg="del">
          <ac:chgData name="Noor Waardijk" userId="c3de30517524954d" providerId="LiveId" clId="{09F0D96D-D71C-47C7-B6B7-A3868455F4E8}" dt="2026-05-19T07:53:59.640" v="61" actId="478"/>
          <ac:picMkLst>
            <pc:docMk/>
            <pc:sldMk cId="2400378382" sldId="256"/>
            <ac:picMk id="5" creationId="{68F1B98A-66D2-B9EF-B8D5-6AABE57289B8}"/>
          </ac:picMkLst>
        </pc:picChg>
        <pc:picChg chg="add mod ord">
          <ac:chgData name="Noor Waardijk" userId="c3de30517524954d" providerId="LiveId" clId="{09F0D96D-D71C-47C7-B6B7-A3868455F4E8}" dt="2026-05-19T07:58:58.758" v="64" actId="26606"/>
          <ac:picMkLst>
            <pc:docMk/>
            <pc:sldMk cId="2400378382" sldId="256"/>
            <ac:picMk id="6" creationId="{4B401963-FF11-FE3C-99F0-53BBC5FF78B9}"/>
          </ac:picMkLst>
        </pc:picChg>
      </pc:sldChg>
      <pc:sldChg chg="modSp mod">
        <pc:chgData name="Noor Waardijk" userId="c3de30517524954d" providerId="LiveId" clId="{09F0D96D-D71C-47C7-B6B7-A3868455F4E8}" dt="2026-05-19T08:01:07.076" v="89" actId="20577"/>
        <pc:sldMkLst>
          <pc:docMk/>
          <pc:sldMk cId="2988568416" sldId="257"/>
        </pc:sldMkLst>
        <pc:spChg chg="mod">
          <ac:chgData name="Noor Waardijk" userId="c3de30517524954d" providerId="LiveId" clId="{09F0D96D-D71C-47C7-B6B7-A3868455F4E8}" dt="2026-05-19T07:59:24.947" v="81" actId="20577"/>
          <ac:spMkLst>
            <pc:docMk/>
            <pc:sldMk cId="2988568416" sldId="257"/>
            <ac:spMk id="2" creationId="{3D7B0A53-4B83-F045-117B-176F3198933C}"/>
          </ac:spMkLst>
        </pc:spChg>
        <pc:spChg chg="mod">
          <ac:chgData name="Noor Waardijk" userId="c3de30517524954d" providerId="LiveId" clId="{09F0D96D-D71C-47C7-B6B7-A3868455F4E8}" dt="2026-05-19T08:01:07.076" v="89" actId="20577"/>
          <ac:spMkLst>
            <pc:docMk/>
            <pc:sldMk cId="2988568416" sldId="257"/>
            <ac:spMk id="7" creationId="{CBDA9EBF-9ACD-6097-BF4D-16608EE78F44}"/>
          </ac:spMkLst>
        </pc:spChg>
      </pc:sldChg>
      <pc:sldChg chg="del">
        <pc:chgData name="Noor Waardijk" userId="c3de30517524954d" providerId="LiveId" clId="{09F0D96D-D71C-47C7-B6B7-A3868455F4E8}" dt="2026-05-19T08:00:10.138" v="82" actId="2696"/>
        <pc:sldMkLst>
          <pc:docMk/>
          <pc:sldMk cId="24902130" sldId="262"/>
        </pc:sldMkLst>
      </pc:sldChg>
      <pc:sldChg chg="add">
        <pc:chgData name="Noor Waardijk" userId="c3de30517524954d" providerId="LiveId" clId="{09F0D96D-D71C-47C7-B6B7-A3868455F4E8}" dt="2026-05-20T10:48:05.413" v="188"/>
        <pc:sldMkLst>
          <pc:docMk/>
          <pc:sldMk cId="3448205975" sldId="267"/>
        </pc:sldMkLst>
      </pc:sldChg>
      <pc:sldChg chg="del">
        <pc:chgData name="Noor Waardijk" userId="c3de30517524954d" providerId="LiveId" clId="{09F0D96D-D71C-47C7-B6B7-A3868455F4E8}" dt="2026-05-19T08:00:10.138" v="82" actId="2696"/>
        <pc:sldMkLst>
          <pc:docMk/>
          <pc:sldMk cId="3638625469" sldId="273"/>
        </pc:sldMkLst>
      </pc:sldChg>
      <pc:sldChg chg="del">
        <pc:chgData name="Noor Waardijk" userId="c3de30517524954d" providerId="LiveId" clId="{09F0D96D-D71C-47C7-B6B7-A3868455F4E8}" dt="2026-05-19T08:00:10.138" v="82" actId="2696"/>
        <pc:sldMkLst>
          <pc:docMk/>
          <pc:sldMk cId="3918437243" sldId="274"/>
        </pc:sldMkLst>
      </pc:sldChg>
      <pc:sldChg chg="del">
        <pc:chgData name="Noor Waardijk" userId="c3de30517524954d" providerId="LiveId" clId="{09F0D96D-D71C-47C7-B6B7-A3868455F4E8}" dt="2026-05-19T08:00:10.138" v="82" actId="2696"/>
        <pc:sldMkLst>
          <pc:docMk/>
          <pc:sldMk cId="3126958051" sldId="275"/>
        </pc:sldMkLst>
      </pc:sldChg>
      <pc:sldChg chg="del">
        <pc:chgData name="Noor Waardijk" userId="c3de30517524954d" providerId="LiveId" clId="{09F0D96D-D71C-47C7-B6B7-A3868455F4E8}" dt="2026-05-19T08:00:10.138" v="82" actId="2696"/>
        <pc:sldMkLst>
          <pc:docMk/>
          <pc:sldMk cId="141877212" sldId="276"/>
        </pc:sldMkLst>
      </pc:sldChg>
      <pc:sldChg chg="del">
        <pc:chgData name="Noor Waardijk" userId="c3de30517524954d" providerId="LiveId" clId="{09F0D96D-D71C-47C7-B6B7-A3868455F4E8}" dt="2026-05-19T08:00:10.138" v="82" actId="2696"/>
        <pc:sldMkLst>
          <pc:docMk/>
          <pc:sldMk cId="1589824901" sldId="277"/>
        </pc:sldMkLst>
      </pc:sldChg>
      <pc:sldChg chg="del">
        <pc:chgData name="Noor Waardijk" userId="c3de30517524954d" providerId="LiveId" clId="{09F0D96D-D71C-47C7-B6B7-A3868455F4E8}" dt="2026-05-19T08:00:10.138" v="82" actId="2696"/>
        <pc:sldMkLst>
          <pc:docMk/>
          <pc:sldMk cId="37229932" sldId="292"/>
        </pc:sldMkLst>
      </pc:sldChg>
      <pc:sldChg chg="delSp add setBg delDesignElem">
        <pc:chgData name="Noor Waardijk" userId="c3de30517524954d" providerId="LiveId" clId="{09F0D96D-D71C-47C7-B6B7-A3868455F4E8}" dt="2026-05-20T10:45:49.259" v="146"/>
        <pc:sldMkLst>
          <pc:docMk/>
          <pc:sldMk cId="3248841811" sldId="296"/>
        </pc:sldMkLst>
        <pc:spChg chg="del">
          <ac:chgData name="Noor Waardijk" userId="c3de30517524954d" providerId="LiveId" clId="{09F0D96D-D71C-47C7-B6B7-A3868455F4E8}" dt="2026-05-20T10:45:49.259" v="146"/>
          <ac:spMkLst>
            <pc:docMk/>
            <pc:sldMk cId="3248841811" sldId="296"/>
            <ac:spMk id="22" creationId="{9EB54D17-3792-403D-9127-495845021D2B}"/>
          </ac:spMkLst>
        </pc:spChg>
        <pc:spChg chg="del">
          <ac:chgData name="Noor Waardijk" userId="c3de30517524954d" providerId="LiveId" clId="{09F0D96D-D71C-47C7-B6B7-A3868455F4E8}" dt="2026-05-20T10:45:49.259" v="146"/>
          <ac:spMkLst>
            <pc:docMk/>
            <pc:sldMk cId="3248841811" sldId="296"/>
            <ac:spMk id="23" creationId="{158E38A4-F699-490C-8D1F-E8AD332D9B45}"/>
          </ac:spMkLst>
        </pc:spChg>
        <pc:spChg chg="del">
          <ac:chgData name="Noor Waardijk" userId="c3de30517524954d" providerId="LiveId" clId="{09F0D96D-D71C-47C7-B6B7-A3868455F4E8}" dt="2026-05-20T10:45:49.259" v="146"/>
          <ac:spMkLst>
            <pc:docMk/>
            <pc:sldMk cId="3248841811" sldId="296"/>
            <ac:spMk id="24" creationId="{939C6AAB-48AC-41A3-95C2-6BF83715DF62}"/>
          </ac:spMkLst>
        </pc:spChg>
        <pc:spChg chg="del">
          <ac:chgData name="Noor Waardijk" userId="c3de30517524954d" providerId="LiveId" clId="{09F0D96D-D71C-47C7-B6B7-A3868455F4E8}" dt="2026-05-20T10:45:49.259" v="146"/>
          <ac:spMkLst>
            <pc:docMk/>
            <pc:sldMk cId="3248841811" sldId="296"/>
            <ac:spMk id="25" creationId="{F6EE861B-7D2F-4B7C-A6E3-5937E81B8025}"/>
          </ac:spMkLst>
        </pc:spChg>
        <pc:grpChg chg="del">
          <ac:chgData name="Noor Waardijk" userId="c3de30517524954d" providerId="LiveId" clId="{09F0D96D-D71C-47C7-B6B7-A3868455F4E8}" dt="2026-05-20T10:45:49.259" v="146"/>
          <ac:grpSpMkLst>
            <pc:docMk/>
            <pc:sldMk cId="3248841811" sldId="296"/>
            <ac:grpSpMk id="27" creationId="{073091F1-AA5A-47C6-9502-D5870A72D50C}"/>
          </ac:grpSpMkLst>
        </pc:grpChg>
      </pc:sldChg>
      <pc:sldChg chg="delSp modSp add mod setBg delDesignElem">
        <pc:chgData name="Noor Waardijk" userId="c3de30517524954d" providerId="LiveId" clId="{09F0D96D-D71C-47C7-B6B7-A3868455F4E8}" dt="2026-05-20T10:52:07.776" v="209" actId="20577"/>
        <pc:sldMkLst>
          <pc:docMk/>
          <pc:sldMk cId="1056876815" sldId="297"/>
        </pc:sldMkLst>
        <pc:spChg chg="del">
          <ac:chgData name="Noor Waardijk" userId="c3de30517524954d" providerId="LiveId" clId="{09F0D96D-D71C-47C7-B6B7-A3868455F4E8}" dt="2026-05-20T10:45:49.259" v="146"/>
          <ac:spMkLst>
            <pc:docMk/>
            <pc:sldMk cId="1056876815" sldId="297"/>
            <ac:spMk id="9" creationId="{9EB54D17-3792-403D-9127-495845021D2B}"/>
          </ac:spMkLst>
        </pc:spChg>
        <pc:spChg chg="del">
          <ac:chgData name="Noor Waardijk" userId="c3de30517524954d" providerId="LiveId" clId="{09F0D96D-D71C-47C7-B6B7-A3868455F4E8}" dt="2026-05-20T10:45:49.259" v="146"/>
          <ac:spMkLst>
            <pc:docMk/>
            <pc:sldMk cId="1056876815" sldId="297"/>
            <ac:spMk id="11" creationId="{51A01047-632B-4F57-9CDB-AA680D5BBB19}"/>
          </ac:spMkLst>
        </pc:spChg>
        <pc:spChg chg="del">
          <ac:chgData name="Noor Waardijk" userId="c3de30517524954d" providerId="LiveId" clId="{09F0D96D-D71C-47C7-B6B7-A3868455F4E8}" dt="2026-05-20T10:45:49.259" v="146"/>
          <ac:spMkLst>
            <pc:docMk/>
            <pc:sldMk cId="1056876815" sldId="297"/>
            <ac:spMk id="13" creationId="{6D7753FE-7408-46D8-999A-0B0C34EA8C09}"/>
          </ac:spMkLst>
        </pc:spChg>
        <pc:grpChg chg="del">
          <ac:chgData name="Noor Waardijk" userId="c3de30517524954d" providerId="LiveId" clId="{09F0D96D-D71C-47C7-B6B7-A3868455F4E8}" dt="2026-05-20T10:45:49.259" v="146"/>
          <ac:grpSpMkLst>
            <pc:docMk/>
            <pc:sldMk cId="1056876815" sldId="297"/>
            <ac:grpSpMk id="15" creationId="{E30DE9CB-4267-487A-915E-5665607E9F36}"/>
          </ac:grpSpMkLst>
        </pc:grpChg>
        <pc:graphicFrameChg chg="mod modGraphic">
          <ac:chgData name="Noor Waardijk" userId="c3de30517524954d" providerId="LiveId" clId="{09F0D96D-D71C-47C7-B6B7-A3868455F4E8}" dt="2026-05-20T10:52:07.776" v="209" actId="20577"/>
          <ac:graphicFrameMkLst>
            <pc:docMk/>
            <pc:sldMk cId="1056876815" sldId="297"/>
            <ac:graphicFrameMk id="5" creationId="{70F181D5-CE2B-8C1D-64E6-F0AD0F3E69B9}"/>
          </ac:graphicFrameMkLst>
        </pc:graphicFrameChg>
      </pc:sldChg>
      <pc:sldChg chg="del">
        <pc:chgData name="Noor Waardijk" userId="c3de30517524954d" providerId="LiveId" clId="{09F0D96D-D71C-47C7-B6B7-A3868455F4E8}" dt="2026-05-19T08:00:10.138" v="82" actId="2696"/>
        <pc:sldMkLst>
          <pc:docMk/>
          <pc:sldMk cId="3656079008" sldId="297"/>
        </pc:sldMkLst>
      </pc:sldChg>
      <pc:sldChg chg="delSp modSp add mod setBg delDesignElem">
        <pc:chgData name="Noor Waardijk" userId="c3de30517524954d" providerId="LiveId" clId="{09F0D96D-D71C-47C7-B6B7-A3868455F4E8}" dt="2026-05-20T10:46:05.165" v="153" actId="20577"/>
        <pc:sldMkLst>
          <pc:docMk/>
          <pc:sldMk cId="586492111" sldId="298"/>
        </pc:sldMkLst>
        <pc:spChg chg="mod">
          <ac:chgData name="Noor Waardijk" userId="c3de30517524954d" providerId="LiveId" clId="{09F0D96D-D71C-47C7-B6B7-A3868455F4E8}" dt="2026-05-20T10:46:05.165" v="153" actId="20577"/>
          <ac:spMkLst>
            <pc:docMk/>
            <pc:sldMk cId="586492111" sldId="298"/>
            <ac:spMk id="3" creationId="{948B7265-1167-4B88-CFD6-2906C4F0A2F5}"/>
          </ac:spMkLst>
        </pc:spChg>
        <pc:spChg chg="del">
          <ac:chgData name="Noor Waardijk" userId="c3de30517524954d" providerId="LiveId" clId="{09F0D96D-D71C-47C7-B6B7-A3868455F4E8}" dt="2026-05-20T10:45:49.259" v="146"/>
          <ac:spMkLst>
            <pc:docMk/>
            <pc:sldMk cId="586492111" sldId="298"/>
            <ac:spMk id="5" creationId="{9EB54D17-3792-403D-9127-495845021D2B}"/>
          </ac:spMkLst>
        </pc:spChg>
        <pc:spChg chg="del">
          <ac:chgData name="Noor Waardijk" userId="c3de30517524954d" providerId="LiveId" clId="{09F0D96D-D71C-47C7-B6B7-A3868455F4E8}" dt="2026-05-20T10:45:49.259" v="146"/>
          <ac:spMkLst>
            <pc:docMk/>
            <pc:sldMk cId="586492111" sldId="298"/>
            <ac:spMk id="6" creationId="{7B4854C3-58CC-4A2C-B4CA-926819F0C2A6}"/>
          </ac:spMkLst>
        </pc:spChg>
        <pc:spChg chg="del">
          <ac:chgData name="Noor Waardijk" userId="c3de30517524954d" providerId="LiveId" clId="{09F0D96D-D71C-47C7-B6B7-A3868455F4E8}" dt="2026-05-20T10:45:49.259" v="146"/>
          <ac:spMkLst>
            <pc:docMk/>
            <pc:sldMk cId="586492111" sldId="298"/>
            <ac:spMk id="7" creationId="{FA7B9933-15AE-4ACB-B091-21C9F385332A}"/>
          </ac:spMkLst>
        </pc:spChg>
        <pc:grpChg chg="del">
          <ac:chgData name="Noor Waardijk" userId="c3de30517524954d" providerId="LiveId" clId="{09F0D96D-D71C-47C7-B6B7-A3868455F4E8}" dt="2026-05-20T10:45:49.259" v="146"/>
          <ac:grpSpMkLst>
            <pc:docMk/>
            <pc:sldMk cId="586492111" sldId="298"/>
            <ac:grpSpMk id="9" creationId="{DE57BB50-0A5D-4AD7-87AB-5904B788BC54}"/>
          </ac:grpSpMkLst>
        </pc:grpChg>
      </pc:sldChg>
      <pc:sldChg chg="delSp add setBg delDesignElem">
        <pc:chgData name="Noor Waardijk" userId="c3de30517524954d" providerId="LiveId" clId="{09F0D96D-D71C-47C7-B6B7-A3868455F4E8}" dt="2026-05-20T10:45:49.259" v="146"/>
        <pc:sldMkLst>
          <pc:docMk/>
          <pc:sldMk cId="2793577181" sldId="299"/>
        </pc:sldMkLst>
        <pc:spChg chg="del">
          <ac:chgData name="Noor Waardijk" userId="c3de30517524954d" providerId="LiveId" clId="{09F0D96D-D71C-47C7-B6B7-A3868455F4E8}" dt="2026-05-20T10:45:49.259" v="146"/>
          <ac:spMkLst>
            <pc:docMk/>
            <pc:sldMk cId="2793577181" sldId="299"/>
            <ac:spMk id="10" creationId="{9EB54D17-3792-403D-9127-495845021D2B}"/>
          </ac:spMkLst>
        </pc:spChg>
        <pc:spChg chg="del">
          <ac:chgData name="Noor Waardijk" userId="c3de30517524954d" providerId="LiveId" clId="{09F0D96D-D71C-47C7-B6B7-A3868455F4E8}" dt="2026-05-20T10:45:49.259" v="146"/>
          <ac:spMkLst>
            <pc:docMk/>
            <pc:sldMk cId="2793577181" sldId="299"/>
            <ac:spMk id="12" creationId="{51A01047-632B-4F57-9CDB-AA680D5BBB19}"/>
          </ac:spMkLst>
        </pc:spChg>
        <pc:spChg chg="del">
          <ac:chgData name="Noor Waardijk" userId="c3de30517524954d" providerId="LiveId" clId="{09F0D96D-D71C-47C7-B6B7-A3868455F4E8}" dt="2026-05-20T10:45:49.259" v="146"/>
          <ac:spMkLst>
            <pc:docMk/>
            <pc:sldMk cId="2793577181" sldId="299"/>
            <ac:spMk id="14" creationId="{6D7753FE-7408-46D8-999A-0B0C34EA8C09}"/>
          </ac:spMkLst>
        </pc:spChg>
        <pc:grpChg chg="del">
          <ac:chgData name="Noor Waardijk" userId="c3de30517524954d" providerId="LiveId" clId="{09F0D96D-D71C-47C7-B6B7-A3868455F4E8}" dt="2026-05-20T10:45:49.259" v="146"/>
          <ac:grpSpMkLst>
            <pc:docMk/>
            <pc:sldMk cId="2793577181" sldId="299"/>
            <ac:grpSpMk id="16" creationId="{E30DE9CB-4267-487A-915E-5665607E9F36}"/>
          </ac:grpSpMkLst>
        </pc:grpChg>
      </pc:sldChg>
      <pc:sldChg chg="add">
        <pc:chgData name="Noor Waardijk" userId="c3de30517524954d" providerId="LiveId" clId="{09F0D96D-D71C-47C7-B6B7-A3868455F4E8}" dt="2026-05-20T10:51:26.959" v="206"/>
        <pc:sldMkLst>
          <pc:docMk/>
          <pc:sldMk cId="3104529452" sldId="300"/>
        </pc:sldMkLst>
      </pc:sldChg>
      <pc:sldChg chg="delSp add del setBg delDesignElem">
        <pc:chgData name="Noor Waardijk" userId="c3de30517524954d" providerId="LiveId" clId="{09F0D96D-D71C-47C7-B6B7-A3868455F4E8}" dt="2026-05-20T10:51:19.727" v="205" actId="2696"/>
        <pc:sldMkLst>
          <pc:docMk/>
          <pc:sldMk cId="4271424040" sldId="300"/>
        </pc:sldMkLst>
        <pc:spChg chg="del">
          <ac:chgData name="Noor Waardijk" userId="c3de30517524954d" providerId="LiveId" clId="{09F0D96D-D71C-47C7-B6B7-A3868455F4E8}" dt="2026-05-20T10:47:38.032" v="187"/>
          <ac:spMkLst>
            <pc:docMk/>
            <pc:sldMk cId="4271424040" sldId="300"/>
            <ac:spMk id="10" creationId="{9EB54D17-3792-403D-9127-495845021D2B}"/>
          </ac:spMkLst>
        </pc:spChg>
        <pc:spChg chg="del">
          <ac:chgData name="Noor Waardijk" userId="c3de30517524954d" providerId="LiveId" clId="{09F0D96D-D71C-47C7-B6B7-A3868455F4E8}" dt="2026-05-20T10:47:38.032" v="187"/>
          <ac:spMkLst>
            <pc:docMk/>
            <pc:sldMk cId="4271424040" sldId="300"/>
            <ac:spMk id="12" creationId="{51A01047-632B-4F57-9CDB-AA680D5BBB19}"/>
          </ac:spMkLst>
        </pc:spChg>
        <pc:spChg chg="del">
          <ac:chgData name="Noor Waardijk" userId="c3de30517524954d" providerId="LiveId" clId="{09F0D96D-D71C-47C7-B6B7-A3868455F4E8}" dt="2026-05-20T10:47:38.032" v="187"/>
          <ac:spMkLst>
            <pc:docMk/>
            <pc:sldMk cId="4271424040" sldId="300"/>
            <ac:spMk id="14" creationId="{6D7753FE-7408-46D8-999A-0B0C34EA8C09}"/>
          </ac:spMkLst>
        </pc:spChg>
        <pc:grpChg chg="del">
          <ac:chgData name="Noor Waardijk" userId="c3de30517524954d" providerId="LiveId" clId="{09F0D96D-D71C-47C7-B6B7-A3868455F4E8}" dt="2026-05-20T10:47:38.032" v="187"/>
          <ac:grpSpMkLst>
            <pc:docMk/>
            <pc:sldMk cId="4271424040" sldId="300"/>
            <ac:grpSpMk id="16" creationId="{E30DE9CB-4267-487A-915E-5665607E9F36}"/>
          </ac:grpSpMkLst>
        </pc:grpChg>
      </pc:sldChg>
      <pc:sldChg chg="addSp delSp modSp add mod setBg">
        <pc:chgData name="Noor Waardijk" userId="c3de30517524954d" providerId="LiveId" clId="{09F0D96D-D71C-47C7-B6B7-A3868455F4E8}" dt="2026-05-20T10:50:55.795" v="204"/>
        <pc:sldMkLst>
          <pc:docMk/>
          <pc:sldMk cId="3411962354" sldId="301"/>
        </pc:sldMkLst>
        <pc:spChg chg="mod">
          <ac:chgData name="Noor Waardijk" userId="c3de30517524954d" providerId="LiveId" clId="{09F0D96D-D71C-47C7-B6B7-A3868455F4E8}" dt="2026-05-20T10:49:20.561" v="194" actId="26606"/>
          <ac:spMkLst>
            <pc:docMk/>
            <pc:sldMk cId="3411962354" sldId="301"/>
            <ac:spMk id="2" creationId="{173B054A-9D21-3F78-FCBB-836DC6B1E26A}"/>
          </ac:spMkLst>
        </pc:spChg>
        <pc:spChg chg="add del">
          <ac:chgData name="Noor Waardijk" userId="c3de30517524954d" providerId="LiveId" clId="{09F0D96D-D71C-47C7-B6B7-A3868455F4E8}" dt="2026-05-20T10:49:20.561" v="194" actId="26606"/>
          <ac:spMkLst>
            <pc:docMk/>
            <pc:sldMk cId="3411962354" sldId="301"/>
            <ac:spMk id="3" creationId="{2F57303A-A4F8-4EBD-C403-64170E5A4E1B}"/>
          </ac:spMkLst>
        </pc:spChg>
        <pc:spChg chg="add del">
          <ac:chgData name="Noor Waardijk" userId="c3de30517524954d" providerId="LiveId" clId="{09F0D96D-D71C-47C7-B6B7-A3868455F4E8}" dt="2026-05-20T10:49:20.503" v="193" actId="26606"/>
          <ac:spMkLst>
            <pc:docMk/>
            <pc:sldMk cId="3411962354" sldId="301"/>
            <ac:spMk id="9" creationId="{9EB54D17-3792-403D-9127-495845021D2B}"/>
          </ac:spMkLst>
        </pc:spChg>
        <pc:spChg chg="add del">
          <ac:chgData name="Noor Waardijk" userId="c3de30517524954d" providerId="LiveId" clId="{09F0D96D-D71C-47C7-B6B7-A3868455F4E8}" dt="2026-05-20T10:49:20.503" v="193" actId="26606"/>
          <ac:spMkLst>
            <pc:docMk/>
            <pc:sldMk cId="3411962354" sldId="301"/>
            <ac:spMk id="11" creationId="{FAC9656C-AED6-412E-9226-B7F1964005BD}"/>
          </ac:spMkLst>
        </pc:spChg>
        <pc:spChg chg="add del">
          <ac:chgData name="Noor Waardijk" userId="c3de30517524954d" providerId="LiveId" clId="{09F0D96D-D71C-47C7-B6B7-A3868455F4E8}" dt="2026-05-20T10:49:20.503" v="193" actId="26606"/>
          <ac:spMkLst>
            <pc:docMk/>
            <pc:sldMk cId="3411962354" sldId="301"/>
            <ac:spMk id="13" creationId="{F5BC820D-D527-47CE-ABB0-DA0BB5B04330}"/>
          </ac:spMkLst>
        </pc:spChg>
        <pc:spChg chg="add del">
          <ac:chgData name="Noor Waardijk" userId="c3de30517524954d" providerId="LiveId" clId="{09F0D96D-D71C-47C7-B6B7-A3868455F4E8}" dt="2026-05-20T10:49:20.503" v="193" actId="26606"/>
          <ac:spMkLst>
            <pc:docMk/>
            <pc:sldMk cId="3411962354" sldId="301"/>
            <ac:spMk id="15" creationId="{D1DD315B-AEF9-490C-9438-C80F80405798}"/>
          </ac:spMkLst>
        </pc:spChg>
        <pc:spChg chg="add">
          <ac:chgData name="Noor Waardijk" userId="c3de30517524954d" providerId="LiveId" clId="{09F0D96D-D71C-47C7-B6B7-A3868455F4E8}" dt="2026-05-20T10:49:20.561" v="194" actId="26606"/>
          <ac:spMkLst>
            <pc:docMk/>
            <pc:sldMk cId="3411962354" sldId="301"/>
            <ac:spMk id="19" creationId="{9EB54D17-3792-403D-9127-495845021D2B}"/>
          </ac:spMkLst>
        </pc:spChg>
        <pc:spChg chg="add">
          <ac:chgData name="Noor Waardijk" userId="c3de30517524954d" providerId="LiveId" clId="{09F0D96D-D71C-47C7-B6B7-A3868455F4E8}" dt="2026-05-20T10:49:20.561" v="194" actId="26606"/>
          <ac:spMkLst>
            <pc:docMk/>
            <pc:sldMk cId="3411962354" sldId="301"/>
            <ac:spMk id="20" creationId="{51A01047-632B-4F57-9CDB-AA680D5BBB19}"/>
          </ac:spMkLst>
        </pc:spChg>
        <pc:spChg chg="add">
          <ac:chgData name="Noor Waardijk" userId="c3de30517524954d" providerId="LiveId" clId="{09F0D96D-D71C-47C7-B6B7-A3868455F4E8}" dt="2026-05-20T10:49:20.561" v="194" actId="26606"/>
          <ac:spMkLst>
            <pc:docMk/>
            <pc:sldMk cId="3411962354" sldId="301"/>
            <ac:spMk id="21" creationId="{6D7753FE-7408-46D8-999A-0B0C34EA8C09}"/>
          </ac:spMkLst>
        </pc:spChg>
        <pc:grpChg chg="add">
          <ac:chgData name="Noor Waardijk" userId="c3de30517524954d" providerId="LiveId" clId="{09F0D96D-D71C-47C7-B6B7-A3868455F4E8}" dt="2026-05-20T10:49:20.561" v="194" actId="26606"/>
          <ac:grpSpMkLst>
            <pc:docMk/>
            <pc:sldMk cId="3411962354" sldId="301"/>
            <ac:grpSpMk id="22" creationId="{E30DE9CB-4267-487A-915E-5665607E9F36}"/>
          </ac:grpSpMkLst>
        </pc:grpChg>
        <pc:graphicFrameChg chg="add del">
          <ac:chgData name="Noor Waardijk" userId="c3de30517524954d" providerId="LiveId" clId="{09F0D96D-D71C-47C7-B6B7-A3868455F4E8}" dt="2026-05-20T10:49:20.503" v="193" actId="26606"/>
          <ac:graphicFrameMkLst>
            <pc:docMk/>
            <pc:sldMk cId="3411962354" sldId="301"/>
            <ac:graphicFrameMk id="5" creationId="{17A43FED-8A79-13C3-E91D-C4F145EAFFD6}"/>
          </ac:graphicFrameMkLst>
        </pc:graphicFrameChg>
        <pc:graphicFrameChg chg="add mod modGraphic">
          <ac:chgData name="Noor Waardijk" userId="c3de30517524954d" providerId="LiveId" clId="{09F0D96D-D71C-47C7-B6B7-A3868455F4E8}" dt="2026-05-20T10:50:55.795" v="204"/>
          <ac:graphicFrameMkLst>
            <pc:docMk/>
            <pc:sldMk cId="3411962354" sldId="301"/>
            <ac:graphicFrameMk id="23" creationId="{27D584DD-829F-E689-CA98-2E6BE3D9AA4C}"/>
          </ac:graphicFrameMkLst>
        </pc:graphicFrameChg>
      </pc:sldChg>
      <pc:sldChg chg="modSp add mod">
        <pc:chgData name="Noor Waardijk" userId="c3de30517524954d" providerId="LiveId" clId="{09F0D96D-D71C-47C7-B6B7-A3868455F4E8}" dt="2026-05-20T10:46:48.148" v="185" actId="20577"/>
        <pc:sldMkLst>
          <pc:docMk/>
          <pc:sldMk cId="2644573062" sldId="308"/>
        </pc:sldMkLst>
        <pc:spChg chg="mod">
          <ac:chgData name="Noor Waardijk" userId="c3de30517524954d" providerId="LiveId" clId="{09F0D96D-D71C-47C7-B6B7-A3868455F4E8}" dt="2026-05-20T10:46:48.148" v="185" actId="20577"/>
          <ac:spMkLst>
            <pc:docMk/>
            <pc:sldMk cId="2644573062" sldId="308"/>
            <ac:spMk id="3" creationId="{1C63A66A-8ED8-DA93-1345-35F7A2C37FB0}"/>
          </ac:spMkLst>
        </pc:spChg>
      </pc:sldChg>
      <pc:sldChg chg="del">
        <pc:chgData name="Noor Waardijk" userId="c3de30517524954d" providerId="LiveId" clId="{09F0D96D-D71C-47C7-B6B7-A3868455F4E8}" dt="2026-05-19T08:03:25.676" v="94" actId="2696"/>
        <pc:sldMkLst>
          <pc:docMk/>
          <pc:sldMk cId="3660712090" sldId="311"/>
        </pc:sldMkLst>
      </pc:sldChg>
      <pc:sldChg chg="add ord">
        <pc:chgData name="Noor Waardijk" userId="c3de30517524954d" providerId="LiveId" clId="{09F0D96D-D71C-47C7-B6B7-A3868455F4E8}" dt="2026-05-19T08:03:07.480" v="92"/>
        <pc:sldMkLst>
          <pc:docMk/>
          <pc:sldMk cId="682472899" sldId="312"/>
        </pc:sldMkLst>
      </pc:sldChg>
      <pc:sldChg chg="del">
        <pc:chgData name="Noor Waardijk" userId="c3de30517524954d" providerId="LiveId" clId="{09F0D96D-D71C-47C7-B6B7-A3868455F4E8}" dt="2026-05-19T08:00:10.138" v="82" actId="2696"/>
        <pc:sldMkLst>
          <pc:docMk/>
          <pc:sldMk cId="3432421803" sldId="313"/>
        </pc:sldMkLst>
      </pc:sldChg>
      <pc:sldChg chg="ord">
        <pc:chgData name="Noor Waardijk" userId="c3de30517524954d" providerId="LiveId" clId="{09F0D96D-D71C-47C7-B6B7-A3868455F4E8}" dt="2026-05-20T10:48:58.385" v="191"/>
        <pc:sldMkLst>
          <pc:docMk/>
          <pc:sldMk cId="1181245304" sldId="314"/>
        </pc:sldMkLst>
      </pc:sldChg>
      <pc:sldChg chg="del">
        <pc:chgData name="Noor Waardijk" userId="c3de30517524954d" providerId="LiveId" clId="{09F0D96D-D71C-47C7-B6B7-A3868455F4E8}" dt="2026-05-19T08:03:21.930" v="93" actId="2696"/>
        <pc:sldMkLst>
          <pc:docMk/>
          <pc:sldMk cId="2779870899" sldId="319"/>
        </pc:sldMkLst>
      </pc:sldChg>
      <pc:sldChg chg="addSp modSp mod">
        <pc:chgData name="Noor Waardijk" userId="c3de30517524954d" providerId="LiveId" clId="{09F0D96D-D71C-47C7-B6B7-A3868455F4E8}" dt="2026-05-20T10:45:06.444" v="141"/>
        <pc:sldMkLst>
          <pc:docMk/>
          <pc:sldMk cId="56757531" sldId="321"/>
        </pc:sldMkLst>
        <pc:graphicFrameChg chg="mod modGraphic">
          <ac:chgData name="Noor Waardijk" userId="c3de30517524954d" providerId="LiveId" clId="{09F0D96D-D71C-47C7-B6B7-A3868455F4E8}" dt="2026-05-20T10:44:36.710" v="140" actId="20577"/>
          <ac:graphicFrameMkLst>
            <pc:docMk/>
            <pc:sldMk cId="56757531" sldId="321"/>
            <ac:graphicFrameMk id="28" creationId="{85FB5A9A-EDFF-0010-B253-0273B715B462}"/>
          </ac:graphicFrameMkLst>
        </pc:graphicFrameChg>
        <pc:picChg chg="add mod">
          <ac:chgData name="Noor Waardijk" userId="c3de30517524954d" providerId="LiveId" clId="{09F0D96D-D71C-47C7-B6B7-A3868455F4E8}" dt="2026-05-20T10:45:06.444" v="141"/>
          <ac:picMkLst>
            <pc:docMk/>
            <pc:sldMk cId="56757531" sldId="321"/>
            <ac:picMk id="3" creationId="{A6F9F481-05F2-9B98-14C8-79A47134DDD6}"/>
          </ac:picMkLst>
        </pc:picChg>
      </pc:sldChg>
      <pc:sldChg chg="del">
        <pc:chgData name="Noor Waardijk" userId="c3de30517524954d" providerId="LiveId" clId="{09F0D96D-D71C-47C7-B6B7-A3868455F4E8}" dt="2026-05-19T08:00:10.138" v="82" actId="2696"/>
        <pc:sldMkLst>
          <pc:docMk/>
          <pc:sldMk cId="2862890862" sldId="324"/>
        </pc:sldMkLst>
      </pc:sldChg>
    </pc:docChg>
  </pc:docChgLst>
</pc:chgInfo>
</file>

<file path=ppt/diagrams/_rels/data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3C01D9-9DC5-4650-A73D-614D5B5179F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665CD54-E61A-4072-88FF-F99406D0677A}">
      <dgm:prSet/>
      <dgm:spPr/>
      <dgm:t>
        <a:bodyPr/>
        <a:lstStyle/>
        <a:p>
          <a:r>
            <a:rPr lang="en-US" dirty="0" err="1"/>
            <a:t>Kennismaking</a:t>
          </a:r>
          <a:endParaRPr lang="en-US" dirty="0"/>
        </a:p>
      </dgm:t>
    </dgm:pt>
    <dgm:pt modelId="{D6033D53-EBF4-477F-A5E7-B23856F58F4B}" type="parTrans" cxnId="{0240A818-C00C-46D3-93A8-CB2C6DDF724A}">
      <dgm:prSet/>
      <dgm:spPr/>
      <dgm:t>
        <a:bodyPr/>
        <a:lstStyle/>
        <a:p>
          <a:endParaRPr lang="en-US"/>
        </a:p>
      </dgm:t>
    </dgm:pt>
    <dgm:pt modelId="{1B1CBEC8-A59E-4678-B7C3-DA69EC964BD9}" type="sibTrans" cxnId="{0240A818-C00C-46D3-93A8-CB2C6DDF724A}">
      <dgm:prSet/>
      <dgm:spPr/>
      <dgm:t>
        <a:bodyPr/>
        <a:lstStyle/>
        <a:p>
          <a:endParaRPr lang="en-US"/>
        </a:p>
      </dgm:t>
    </dgm:pt>
    <dgm:pt modelId="{1DB6EED4-5F41-4792-82FC-27E84A8C0884}">
      <dgm:prSet/>
      <dgm:spPr/>
      <dgm:t>
        <a:bodyPr/>
        <a:lstStyle/>
        <a:p>
          <a:r>
            <a:rPr lang="en-US" dirty="0"/>
            <a:t>Arm kind</a:t>
          </a:r>
        </a:p>
      </dgm:t>
    </dgm:pt>
    <dgm:pt modelId="{9D6B8762-7AD0-4B37-B568-6FA6A3A99333}" type="parTrans" cxnId="{ECEC5C54-A7B9-492C-971D-0445C94B1CF5}">
      <dgm:prSet/>
      <dgm:spPr/>
      <dgm:t>
        <a:bodyPr/>
        <a:lstStyle/>
        <a:p>
          <a:endParaRPr lang="nl-NL"/>
        </a:p>
      </dgm:t>
    </dgm:pt>
    <dgm:pt modelId="{DD66A5DC-75BB-4975-8296-456DEF5D662D}" type="sibTrans" cxnId="{ECEC5C54-A7B9-492C-971D-0445C94B1CF5}">
      <dgm:prSet/>
      <dgm:spPr/>
      <dgm:t>
        <a:bodyPr/>
        <a:lstStyle/>
        <a:p>
          <a:endParaRPr lang="nl-NL"/>
        </a:p>
      </dgm:t>
    </dgm:pt>
    <dgm:pt modelId="{FBAE7239-E0BA-40ED-8B30-15878281E11D}">
      <dgm:prSet/>
      <dgm:spPr/>
      <dgm:t>
        <a:bodyPr/>
        <a:lstStyle/>
        <a:p>
          <a:r>
            <a:rPr lang="en-US" dirty="0" err="1"/>
            <a:t>Signalen</a:t>
          </a:r>
          <a:r>
            <a:rPr lang="en-US" dirty="0"/>
            <a:t> van </a:t>
          </a:r>
          <a:r>
            <a:rPr lang="en-US" dirty="0" err="1"/>
            <a:t>armoede</a:t>
          </a:r>
          <a:endParaRPr lang="en-US" dirty="0"/>
        </a:p>
      </dgm:t>
    </dgm:pt>
    <dgm:pt modelId="{639253C9-9D85-42BF-9266-3572396C0191}" type="parTrans" cxnId="{24D37D0B-1DFB-4992-8D9D-2ACEA245A662}">
      <dgm:prSet/>
      <dgm:spPr/>
      <dgm:t>
        <a:bodyPr/>
        <a:lstStyle/>
        <a:p>
          <a:endParaRPr lang="nl-NL"/>
        </a:p>
      </dgm:t>
    </dgm:pt>
    <dgm:pt modelId="{22E83B06-60F5-41E4-86C6-1CD740862C9F}" type="sibTrans" cxnId="{24D37D0B-1DFB-4992-8D9D-2ACEA245A662}">
      <dgm:prSet/>
      <dgm:spPr/>
      <dgm:t>
        <a:bodyPr/>
        <a:lstStyle/>
        <a:p>
          <a:endParaRPr lang="nl-NL"/>
        </a:p>
      </dgm:t>
    </dgm:pt>
    <dgm:pt modelId="{0FE93B67-4901-4B5B-AC61-07B31477C74F}">
      <dgm:prSet/>
      <dgm:spPr/>
      <dgm:t>
        <a:bodyPr/>
        <a:lstStyle/>
        <a:p>
          <a:r>
            <a:rPr lang="en-US" dirty="0" err="1"/>
            <a:t>Afronding</a:t>
          </a:r>
          <a:endParaRPr lang="en-US" dirty="0"/>
        </a:p>
      </dgm:t>
    </dgm:pt>
    <dgm:pt modelId="{EEE3DB2C-4A58-4330-8CDD-2670E9F09B5D}" type="parTrans" cxnId="{9CEE9FFA-D17F-4A6D-A946-23D1312A45A4}">
      <dgm:prSet/>
      <dgm:spPr/>
      <dgm:t>
        <a:bodyPr/>
        <a:lstStyle/>
        <a:p>
          <a:endParaRPr lang="nl-NL"/>
        </a:p>
      </dgm:t>
    </dgm:pt>
    <dgm:pt modelId="{56F6091C-C5FC-4E82-B0EB-306CF584973B}" type="sibTrans" cxnId="{9CEE9FFA-D17F-4A6D-A946-23D1312A45A4}">
      <dgm:prSet/>
      <dgm:spPr/>
      <dgm:t>
        <a:bodyPr/>
        <a:lstStyle/>
        <a:p>
          <a:endParaRPr lang="nl-NL"/>
        </a:p>
      </dgm:t>
    </dgm:pt>
    <dgm:pt modelId="{6C146D12-AAF1-4792-B00B-E9EA25AADB95}">
      <dgm:prSet/>
      <dgm:spPr/>
      <dgm:t>
        <a:bodyPr/>
        <a:lstStyle/>
        <a:p>
          <a:r>
            <a:rPr lang="en-US"/>
            <a:t>Open en waardevrije gesprekken voeren</a:t>
          </a:r>
          <a:endParaRPr lang="en-US" dirty="0"/>
        </a:p>
      </dgm:t>
    </dgm:pt>
    <dgm:pt modelId="{E7E4AECB-CD16-4E9D-BF8B-7269A76000C3}" type="parTrans" cxnId="{53F52BF5-A242-4C71-A445-821DF4E844D2}">
      <dgm:prSet/>
      <dgm:spPr/>
      <dgm:t>
        <a:bodyPr/>
        <a:lstStyle/>
        <a:p>
          <a:endParaRPr lang="nl-NL"/>
        </a:p>
      </dgm:t>
    </dgm:pt>
    <dgm:pt modelId="{F8643628-4BEB-43A1-A40D-7CCA19A43D3C}" type="sibTrans" cxnId="{53F52BF5-A242-4C71-A445-821DF4E844D2}">
      <dgm:prSet/>
      <dgm:spPr/>
      <dgm:t>
        <a:bodyPr/>
        <a:lstStyle/>
        <a:p>
          <a:endParaRPr lang="nl-NL"/>
        </a:p>
      </dgm:t>
    </dgm:pt>
    <dgm:pt modelId="{6007AF75-45ED-40D5-91BF-209F9469EE16}">
      <dgm:prSet/>
      <dgm:spPr/>
      <dgm:t>
        <a:bodyPr/>
        <a:lstStyle/>
        <a:p>
          <a:r>
            <a:rPr lang="en-US" dirty="0"/>
            <a:t>Rollen in de school</a:t>
          </a:r>
        </a:p>
      </dgm:t>
    </dgm:pt>
    <dgm:pt modelId="{52D16753-8C56-408B-92CE-FAD98264B619}" type="parTrans" cxnId="{67749C52-62F9-4788-B89B-E6FE9934C977}">
      <dgm:prSet/>
      <dgm:spPr/>
      <dgm:t>
        <a:bodyPr/>
        <a:lstStyle/>
        <a:p>
          <a:endParaRPr lang="nl-NL"/>
        </a:p>
      </dgm:t>
    </dgm:pt>
    <dgm:pt modelId="{600D2227-B753-445E-93F9-DA802708EADF}" type="sibTrans" cxnId="{67749C52-62F9-4788-B89B-E6FE9934C977}">
      <dgm:prSet/>
      <dgm:spPr/>
      <dgm:t>
        <a:bodyPr/>
        <a:lstStyle/>
        <a:p>
          <a:endParaRPr lang="nl-NL"/>
        </a:p>
      </dgm:t>
    </dgm:pt>
    <dgm:pt modelId="{A2ECF19E-6C2D-43DF-8900-C0CFFC67BB45}">
      <dgm:prSet/>
      <dgm:spPr/>
      <dgm:t>
        <a:bodyPr/>
        <a:lstStyle/>
        <a:p>
          <a:r>
            <a:rPr lang="en-US"/>
            <a:t>handreikingen</a:t>
          </a:r>
          <a:endParaRPr lang="en-US" dirty="0"/>
        </a:p>
      </dgm:t>
    </dgm:pt>
    <dgm:pt modelId="{8ABE4D7D-98CB-43CF-A36F-7AAF0882CCB9}" type="parTrans" cxnId="{D3EA4BC3-F55D-4E45-89EB-EC6C8AD8105E}">
      <dgm:prSet/>
      <dgm:spPr/>
    </dgm:pt>
    <dgm:pt modelId="{E47730ED-B3C3-4B81-A1CC-9240DAAAA033}" type="sibTrans" cxnId="{D3EA4BC3-F55D-4E45-89EB-EC6C8AD8105E}">
      <dgm:prSet/>
      <dgm:spPr/>
    </dgm:pt>
    <dgm:pt modelId="{85DDC8F5-01AC-47A8-B12B-F047C5ECC521}" type="pres">
      <dgm:prSet presAssocID="{BF3C01D9-9DC5-4650-A73D-614D5B5179FB}" presName="linear" presStyleCnt="0">
        <dgm:presLayoutVars>
          <dgm:animLvl val="lvl"/>
          <dgm:resizeHandles val="exact"/>
        </dgm:presLayoutVars>
      </dgm:prSet>
      <dgm:spPr/>
    </dgm:pt>
    <dgm:pt modelId="{54593728-9A9F-4626-99BC-EA26CC0E9B1F}" type="pres">
      <dgm:prSet presAssocID="{5665CD54-E61A-4072-88FF-F99406D0677A}" presName="parentText" presStyleLbl="node1" presStyleIdx="0" presStyleCnt="7">
        <dgm:presLayoutVars>
          <dgm:chMax val="0"/>
          <dgm:bulletEnabled val="1"/>
        </dgm:presLayoutVars>
      </dgm:prSet>
      <dgm:spPr/>
    </dgm:pt>
    <dgm:pt modelId="{EE28EADD-550A-43FE-B138-776F206BF6E7}" type="pres">
      <dgm:prSet presAssocID="{1B1CBEC8-A59E-4678-B7C3-DA69EC964BD9}" presName="spacer" presStyleCnt="0"/>
      <dgm:spPr/>
    </dgm:pt>
    <dgm:pt modelId="{FAB82E1D-344D-42CC-A0A1-71557590BCB6}" type="pres">
      <dgm:prSet presAssocID="{A2ECF19E-6C2D-43DF-8900-C0CFFC67BB45}" presName="parentText" presStyleLbl="node1" presStyleIdx="1" presStyleCnt="7">
        <dgm:presLayoutVars>
          <dgm:chMax val="0"/>
          <dgm:bulletEnabled val="1"/>
        </dgm:presLayoutVars>
      </dgm:prSet>
      <dgm:spPr/>
    </dgm:pt>
    <dgm:pt modelId="{B26EAE75-BA5A-405B-B970-3079D02347BA}" type="pres">
      <dgm:prSet presAssocID="{E47730ED-B3C3-4B81-A1CC-9240DAAAA033}" presName="spacer" presStyleCnt="0"/>
      <dgm:spPr/>
    </dgm:pt>
    <dgm:pt modelId="{EC069D63-BF78-4B08-9F5F-6FA7B5DDDF53}" type="pres">
      <dgm:prSet presAssocID="{1DB6EED4-5F41-4792-82FC-27E84A8C0884}" presName="parentText" presStyleLbl="node1" presStyleIdx="2" presStyleCnt="7">
        <dgm:presLayoutVars>
          <dgm:chMax val="0"/>
          <dgm:bulletEnabled val="1"/>
        </dgm:presLayoutVars>
      </dgm:prSet>
      <dgm:spPr/>
    </dgm:pt>
    <dgm:pt modelId="{FCC58C4E-6ED2-47EA-929D-C17CB442923C}" type="pres">
      <dgm:prSet presAssocID="{DD66A5DC-75BB-4975-8296-456DEF5D662D}" presName="spacer" presStyleCnt="0"/>
      <dgm:spPr/>
    </dgm:pt>
    <dgm:pt modelId="{C74050B1-383A-4372-8D0F-F9F3F8CD7874}" type="pres">
      <dgm:prSet presAssocID="{6007AF75-45ED-40D5-91BF-209F9469EE16}" presName="parentText" presStyleLbl="node1" presStyleIdx="3" presStyleCnt="7">
        <dgm:presLayoutVars>
          <dgm:chMax val="0"/>
          <dgm:bulletEnabled val="1"/>
        </dgm:presLayoutVars>
      </dgm:prSet>
      <dgm:spPr/>
    </dgm:pt>
    <dgm:pt modelId="{79EBDBF8-988E-47D6-9C41-192196878F96}" type="pres">
      <dgm:prSet presAssocID="{600D2227-B753-445E-93F9-DA802708EADF}" presName="spacer" presStyleCnt="0"/>
      <dgm:spPr/>
    </dgm:pt>
    <dgm:pt modelId="{1F48AA57-ED64-4B3A-94CF-7F2FBAC68A50}" type="pres">
      <dgm:prSet presAssocID="{FBAE7239-E0BA-40ED-8B30-15878281E11D}" presName="parentText" presStyleLbl="node1" presStyleIdx="4" presStyleCnt="7">
        <dgm:presLayoutVars>
          <dgm:chMax val="0"/>
          <dgm:bulletEnabled val="1"/>
        </dgm:presLayoutVars>
      </dgm:prSet>
      <dgm:spPr/>
    </dgm:pt>
    <dgm:pt modelId="{43672197-A87C-446E-9013-A0B56095C582}" type="pres">
      <dgm:prSet presAssocID="{22E83B06-60F5-41E4-86C6-1CD740862C9F}" presName="spacer" presStyleCnt="0"/>
      <dgm:spPr/>
    </dgm:pt>
    <dgm:pt modelId="{629049B2-81D8-4F6E-9193-83E86008A2BE}" type="pres">
      <dgm:prSet presAssocID="{6C146D12-AAF1-4792-B00B-E9EA25AADB95}" presName="parentText" presStyleLbl="node1" presStyleIdx="5" presStyleCnt="7">
        <dgm:presLayoutVars>
          <dgm:chMax val="0"/>
          <dgm:bulletEnabled val="1"/>
        </dgm:presLayoutVars>
      </dgm:prSet>
      <dgm:spPr/>
    </dgm:pt>
    <dgm:pt modelId="{87E1C8BC-78DC-44DC-BE31-CF7390A50FA2}" type="pres">
      <dgm:prSet presAssocID="{F8643628-4BEB-43A1-A40D-7CCA19A43D3C}" presName="spacer" presStyleCnt="0"/>
      <dgm:spPr/>
    </dgm:pt>
    <dgm:pt modelId="{DC96E9CB-6015-4C75-95F6-DE5083F7B9B4}" type="pres">
      <dgm:prSet presAssocID="{0FE93B67-4901-4B5B-AC61-07B31477C74F}" presName="parentText" presStyleLbl="node1" presStyleIdx="6" presStyleCnt="7">
        <dgm:presLayoutVars>
          <dgm:chMax val="0"/>
          <dgm:bulletEnabled val="1"/>
        </dgm:presLayoutVars>
      </dgm:prSet>
      <dgm:spPr/>
    </dgm:pt>
  </dgm:ptLst>
  <dgm:cxnLst>
    <dgm:cxn modelId="{50D26002-5A4A-43F3-8090-B65D928829EA}" type="presOf" srcId="{6C146D12-AAF1-4792-B00B-E9EA25AADB95}" destId="{629049B2-81D8-4F6E-9193-83E86008A2BE}" srcOrd="0" destOrd="0" presId="urn:microsoft.com/office/officeart/2005/8/layout/vList2"/>
    <dgm:cxn modelId="{C0857C02-007A-410A-BE2E-0EFF9B3A9D09}" type="presOf" srcId="{6007AF75-45ED-40D5-91BF-209F9469EE16}" destId="{C74050B1-383A-4372-8D0F-F9F3F8CD7874}" srcOrd="0" destOrd="0" presId="urn:microsoft.com/office/officeart/2005/8/layout/vList2"/>
    <dgm:cxn modelId="{A208A908-8915-440F-894B-36FC4F246C61}" type="presOf" srcId="{A2ECF19E-6C2D-43DF-8900-C0CFFC67BB45}" destId="{FAB82E1D-344D-42CC-A0A1-71557590BCB6}" srcOrd="0" destOrd="0" presId="urn:microsoft.com/office/officeart/2005/8/layout/vList2"/>
    <dgm:cxn modelId="{24D37D0B-1DFB-4992-8D9D-2ACEA245A662}" srcId="{BF3C01D9-9DC5-4650-A73D-614D5B5179FB}" destId="{FBAE7239-E0BA-40ED-8B30-15878281E11D}" srcOrd="4" destOrd="0" parTransId="{639253C9-9D85-42BF-9266-3572396C0191}" sibTransId="{22E83B06-60F5-41E4-86C6-1CD740862C9F}"/>
    <dgm:cxn modelId="{0240A818-C00C-46D3-93A8-CB2C6DDF724A}" srcId="{BF3C01D9-9DC5-4650-A73D-614D5B5179FB}" destId="{5665CD54-E61A-4072-88FF-F99406D0677A}" srcOrd="0" destOrd="0" parTransId="{D6033D53-EBF4-477F-A5E7-B23856F58F4B}" sibTransId="{1B1CBEC8-A59E-4678-B7C3-DA69EC964BD9}"/>
    <dgm:cxn modelId="{55391433-E94C-4576-BE54-42294C2834B7}" type="presOf" srcId="{BF3C01D9-9DC5-4650-A73D-614D5B5179FB}" destId="{85DDC8F5-01AC-47A8-B12B-F047C5ECC521}" srcOrd="0" destOrd="0" presId="urn:microsoft.com/office/officeart/2005/8/layout/vList2"/>
    <dgm:cxn modelId="{67749C52-62F9-4788-B89B-E6FE9934C977}" srcId="{BF3C01D9-9DC5-4650-A73D-614D5B5179FB}" destId="{6007AF75-45ED-40D5-91BF-209F9469EE16}" srcOrd="3" destOrd="0" parTransId="{52D16753-8C56-408B-92CE-FAD98264B619}" sibTransId="{600D2227-B753-445E-93F9-DA802708EADF}"/>
    <dgm:cxn modelId="{06BA4073-667A-4DC4-9642-16A0E23655AB}" type="presOf" srcId="{5665CD54-E61A-4072-88FF-F99406D0677A}" destId="{54593728-9A9F-4626-99BC-EA26CC0E9B1F}" srcOrd="0" destOrd="0" presId="urn:microsoft.com/office/officeart/2005/8/layout/vList2"/>
    <dgm:cxn modelId="{ECEC5C54-A7B9-492C-971D-0445C94B1CF5}" srcId="{BF3C01D9-9DC5-4650-A73D-614D5B5179FB}" destId="{1DB6EED4-5F41-4792-82FC-27E84A8C0884}" srcOrd="2" destOrd="0" parTransId="{9D6B8762-7AD0-4B37-B568-6FA6A3A99333}" sibTransId="{DD66A5DC-75BB-4975-8296-456DEF5D662D}"/>
    <dgm:cxn modelId="{95FC08A7-4E70-4663-AB2B-FDED47131563}" type="presOf" srcId="{1DB6EED4-5F41-4792-82FC-27E84A8C0884}" destId="{EC069D63-BF78-4B08-9F5F-6FA7B5DDDF53}" srcOrd="0" destOrd="0" presId="urn:microsoft.com/office/officeart/2005/8/layout/vList2"/>
    <dgm:cxn modelId="{D3EA4BC3-F55D-4E45-89EB-EC6C8AD8105E}" srcId="{BF3C01D9-9DC5-4650-A73D-614D5B5179FB}" destId="{A2ECF19E-6C2D-43DF-8900-C0CFFC67BB45}" srcOrd="1" destOrd="0" parTransId="{8ABE4D7D-98CB-43CF-A36F-7AAF0882CCB9}" sibTransId="{E47730ED-B3C3-4B81-A1CC-9240DAAAA033}"/>
    <dgm:cxn modelId="{81D779DC-478E-47E7-AD3C-16B3AE3391E4}" type="presOf" srcId="{0FE93B67-4901-4B5B-AC61-07B31477C74F}" destId="{DC96E9CB-6015-4C75-95F6-DE5083F7B9B4}" srcOrd="0" destOrd="0" presId="urn:microsoft.com/office/officeart/2005/8/layout/vList2"/>
    <dgm:cxn modelId="{53F52BF5-A242-4C71-A445-821DF4E844D2}" srcId="{BF3C01D9-9DC5-4650-A73D-614D5B5179FB}" destId="{6C146D12-AAF1-4792-B00B-E9EA25AADB95}" srcOrd="5" destOrd="0" parTransId="{E7E4AECB-CD16-4E9D-BF8B-7269A76000C3}" sibTransId="{F8643628-4BEB-43A1-A40D-7CCA19A43D3C}"/>
    <dgm:cxn modelId="{28DC8EFA-C99E-423F-A354-A12A48B2B831}" type="presOf" srcId="{FBAE7239-E0BA-40ED-8B30-15878281E11D}" destId="{1F48AA57-ED64-4B3A-94CF-7F2FBAC68A50}" srcOrd="0" destOrd="0" presId="urn:microsoft.com/office/officeart/2005/8/layout/vList2"/>
    <dgm:cxn modelId="{9CEE9FFA-D17F-4A6D-A946-23D1312A45A4}" srcId="{BF3C01D9-9DC5-4650-A73D-614D5B5179FB}" destId="{0FE93B67-4901-4B5B-AC61-07B31477C74F}" srcOrd="6" destOrd="0" parTransId="{EEE3DB2C-4A58-4330-8CDD-2670E9F09B5D}" sibTransId="{56F6091C-C5FC-4E82-B0EB-306CF584973B}"/>
    <dgm:cxn modelId="{A08C896C-E5DD-4288-9FBB-CC9EBEB126CB}" type="presParOf" srcId="{85DDC8F5-01AC-47A8-B12B-F047C5ECC521}" destId="{54593728-9A9F-4626-99BC-EA26CC0E9B1F}" srcOrd="0" destOrd="0" presId="urn:microsoft.com/office/officeart/2005/8/layout/vList2"/>
    <dgm:cxn modelId="{0A40AC4F-556F-4B66-93B4-201B620AE6A3}" type="presParOf" srcId="{85DDC8F5-01AC-47A8-B12B-F047C5ECC521}" destId="{EE28EADD-550A-43FE-B138-776F206BF6E7}" srcOrd="1" destOrd="0" presId="urn:microsoft.com/office/officeart/2005/8/layout/vList2"/>
    <dgm:cxn modelId="{AF33539B-8DB6-4BE9-A569-0D35952EE01C}" type="presParOf" srcId="{85DDC8F5-01AC-47A8-B12B-F047C5ECC521}" destId="{FAB82E1D-344D-42CC-A0A1-71557590BCB6}" srcOrd="2" destOrd="0" presId="urn:microsoft.com/office/officeart/2005/8/layout/vList2"/>
    <dgm:cxn modelId="{236EBDBB-E48F-4581-8FED-DFF52E5F04C7}" type="presParOf" srcId="{85DDC8F5-01AC-47A8-B12B-F047C5ECC521}" destId="{B26EAE75-BA5A-405B-B970-3079D02347BA}" srcOrd="3" destOrd="0" presId="urn:microsoft.com/office/officeart/2005/8/layout/vList2"/>
    <dgm:cxn modelId="{62D34116-DCF6-42D4-A660-62720F600754}" type="presParOf" srcId="{85DDC8F5-01AC-47A8-B12B-F047C5ECC521}" destId="{EC069D63-BF78-4B08-9F5F-6FA7B5DDDF53}" srcOrd="4" destOrd="0" presId="urn:microsoft.com/office/officeart/2005/8/layout/vList2"/>
    <dgm:cxn modelId="{E3D1B19B-263D-4148-B428-C8928FFDBE35}" type="presParOf" srcId="{85DDC8F5-01AC-47A8-B12B-F047C5ECC521}" destId="{FCC58C4E-6ED2-47EA-929D-C17CB442923C}" srcOrd="5" destOrd="0" presId="urn:microsoft.com/office/officeart/2005/8/layout/vList2"/>
    <dgm:cxn modelId="{20ABFD05-16D5-4111-B42F-AC605B6D0429}" type="presParOf" srcId="{85DDC8F5-01AC-47A8-B12B-F047C5ECC521}" destId="{C74050B1-383A-4372-8D0F-F9F3F8CD7874}" srcOrd="6" destOrd="0" presId="urn:microsoft.com/office/officeart/2005/8/layout/vList2"/>
    <dgm:cxn modelId="{2058A607-B0A1-439C-9288-115D705848C9}" type="presParOf" srcId="{85DDC8F5-01AC-47A8-B12B-F047C5ECC521}" destId="{79EBDBF8-988E-47D6-9C41-192196878F96}" srcOrd="7" destOrd="0" presId="urn:microsoft.com/office/officeart/2005/8/layout/vList2"/>
    <dgm:cxn modelId="{1E92A8D3-532A-4373-A197-818DE54237F0}" type="presParOf" srcId="{85DDC8F5-01AC-47A8-B12B-F047C5ECC521}" destId="{1F48AA57-ED64-4B3A-94CF-7F2FBAC68A50}" srcOrd="8" destOrd="0" presId="urn:microsoft.com/office/officeart/2005/8/layout/vList2"/>
    <dgm:cxn modelId="{28B4C20B-BF26-4EFE-AB0C-8171C13FF33F}" type="presParOf" srcId="{85DDC8F5-01AC-47A8-B12B-F047C5ECC521}" destId="{43672197-A87C-446E-9013-A0B56095C582}" srcOrd="9" destOrd="0" presId="urn:microsoft.com/office/officeart/2005/8/layout/vList2"/>
    <dgm:cxn modelId="{C9EA5CC4-271B-4EFB-B2D9-22A0E2F1FF79}" type="presParOf" srcId="{85DDC8F5-01AC-47A8-B12B-F047C5ECC521}" destId="{629049B2-81D8-4F6E-9193-83E86008A2BE}" srcOrd="10" destOrd="0" presId="urn:microsoft.com/office/officeart/2005/8/layout/vList2"/>
    <dgm:cxn modelId="{222935C3-EFA4-418E-98B0-B5084B0F25D5}" type="presParOf" srcId="{85DDC8F5-01AC-47A8-B12B-F047C5ECC521}" destId="{87E1C8BC-78DC-44DC-BE31-CF7390A50FA2}" srcOrd="11" destOrd="0" presId="urn:microsoft.com/office/officeart/2005/8/layout/vList2"/>
    <dgm:cxn modelId="{94C1DEA6-8015-49B8-B2E6-1BBAAC7CA2A1}" type="presParOf" srcId="{85DDC8F5-01AC-47A8-B12B-F047C5ECC521}" destId="{DC96E9CB-6015-4C75-95F6-DE5083F7B9B4}"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DA1993-DC24-4B98-971C-D650B11E47F4}"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9ACDE95A-E5F4-4A10-AF42-F9745A30F610}">
      <dgm:prSet custT="1"/>
      <dgm:spPr/>
      <dgm:t>
        <a:bodyPr/>
        <a:lstStyle/>
        <a:p>
          <a:r>
            <a:rPr lang="nl-NL" sz="2000" dirty="0"/>
            <a:t>Bespreek in het team het rapport van uw school van het Nationaal Cohortonderzoek Onderwijs</a:t>
          </a:r>
          <a:endParaRPr lang="en-US" sz="2000" dirty="0"/>
        </a:p>
      </dgm:t>
    </dgm:pt>
    <dgm:pt modelId="{40DC62BA-C033-4616-8642-582F6F3F731B}" type="parTrans" cxnId="{917A23E9-F597-4D93-A44D-7AA20FC64242}">
      <dgm:prSet/>
      <dgm:spPr/>
      <dgm:t>
        <a:bodyPr/>
        <a:lstStyle/>
        <a:p>
          <a:endParaRPr lang="en-US"/>
        </a:p>
      </dgm:t>
    </dgm:pt>
    <dgm:pt modelId="{78786089-B57A-4A91-BCDB-FECDB8345220}" type="sibTrans" cxnId="{917A23E9-F597-4D93-A44D-7AA20FC64242}">
      <dgm:prSet/>
      <dgm:spPr/>
      <dgm:t>
        <a:bodyPr/>
        <a:lstStyle/>
        <a:p>
          <a:endParaRPr lang="en-US"/>
        </a:p>
      </dgm:t>
    </dgm:pt>
    <dgm:pt modelId="{576BA285-C0A1-45EB-BF06-B04375322772}">
      <dgm:prSet custT="1"/>
      <dgm:spPr/>
      <dgm:t>
        <a:bodyPr/>
        <a:lstStyle/>
        <a:p>
          <a:r>
            <a:rPr lang="nl-NL" sz="2000" dirty="0"/>
            <a:t>Werk aan bewustwording van armoedeproblematiek, bijvoorbeeld met het filmpje ‘Arm kind’ of de ‘12 brillen’</a:t>
          </a:r>
          <a:endParaRPr lang="en-US" sz="2000" dirty="0"/>
        </a:p>
      </dgm:t>
    </dgm:pt>
    <dgm:pt modelId="{317341F8-DEEC-48E1-A0CC-DABACE02689D}" type="parTrans" cxnId="{2DE2A951-C772-4273-9BC3-4B5697311134}">
      <dgm:prSet/>
      <dgm:spPr/>
      <dgm:t>
        <a:bodyPr/>
        <a:lstStyle/>
        <a:p>
          <a:endParaRPr lang="en-US"/>
        </a:p>
      </dgm:t>
    </dgm:pt>
    <dgm:pt modelId="{AD1E9ECC-924E-4981-AF54-56D4F6770B2B}" type="sibTrans" cxnId="{2DE2A951-C772-4273-9BC3-4B5697311134}">
      <dgm:prSet/>
      <dgm:spPr/>
      <dgm:t>
        <a:bodyPr/>
        <a:lstStyle/>
        <a:p>
          <a:endParaRPr lang="en-US"/>
        </a:p>
      </dgm:t>
    </dgm:pt>
    <dgm:pt modelId="{EF752293-DF04-49A1-88A5-EFEC1BA92292}">
      <dgm:prSet custT="1"/>
      <dgm:spPr/>
      <dgm:t>
        <a:bodyPr/>
        <a:lstStyle/>
        <a:p>
          <a:r>
            <a:rPr lang="nl-NL" sz="2400" dirty="0"/>
            <a:t>Train het team in het uitvoeren van de stappen die de school wil zetten</a:t>
          </a:r>
          <a:endParaRPr lang="en-US" sz="2400" dirty="0"/>
        </a:p>
      </dgm:t>
    </dgm:pt>
    <dgm:pt modelId="{E13C2BE8-0912-470E-A294-F5754648CB21}" type="parTrans" cxnId="{7E06718D-3419-4655-8E2D-15BCC42A7953}">
      <dgm:prSet/>
      <dgm:spPr/>
      <dgm:t>
        <a:bodyPr/>
        <a:lstStyle/>
        <a:p>
          <a:endParaRPr lang="en-US"/>
        </a:p>
      </dgm:t>
    </dgm:pt>
    <dgm:pt modelId="{4CF94EDB-AD20-416F-9BF5-B2ABF01DF79B}" type="sibTrans" cxnId="{7E06718D-3419-4655-8E2D-15BCC42A7953}">
      <dgm:prSet/>
      <dgm:spPr/>
      <dgm:t>
        <a:bodyPr/>
        <a:lstStyle/>
        <a:p>
          <a:endParaRPr lang="en-US"/>
        </a:p>
      </dgm:t>
    </dgm:pt>
    <dgm:pt modelId="{41485EBD-A907-4A2E-99A0-45A803B8031D}" type="pres">
      <dgm:prSet presAssocID="{ACDA1993-DC24-4B98-971C-D650B11E47F4}" presName="outerComposite" presStyleCnt="0">
        <dgm:presLayoutVars>
          <dgm:chMax val="5"/>
          <dgm:dir/>
          <dgm:resizeHandles val="exact"/>
        </dgm:presLayoutVars>
      </dgm:prSet>
      <dgm:spPr/>
    </dgm:pt>
    <dgm:pt modelId="{603138CC-A4C6-43DF-AAC8-91DFDFDE42EF}" type="pres">
      <dgm:prSet presAssocID="{ACDA1993-DC24-4B98-971C-D650B11E47F4}" presName="dummyMaxCanvas" presStyleCnt="0">
        <dgm:presLayoutVars/>
      </dgm:prSet>
      <dgm:spPr/>
    </dgm:pt>
    <dgm:pt modelId="{36675201-356C-4A60-8ED2-E27C9EF46C1D}" type="pres">
      <dgm:prSet presAssocID="{ACDA1993-DC24-4B98-971C-D650B11E47F4}" presName="ThreeNodes_1" presStyleLbl="node1" presStyleIdx="0" presStyleCnt="3">
        <dgm:presLayoutVars>
          <dgm:bulletEnabled val="1"/>
        </dgm:presLayoutVars>
      </dgm:prSet>
      <dgm:spPr/>
    </dgm:pt>
    <dgm:pt modelId="{1154D571-7F43-4F46-BA54-1FFB636A74F6}" type="pres">
      <dgm:prSet presAssocID="{ACDA1993-DC24-4B98-971C-D650B11E47F4}" presName="ThreeNodes_2" presStyleLbl="node1" presStyleIdx="1" presStyleCnt="3">
        <dgm:presLayoutVars>
          <dgm:bulletEnabled val="1"/>
        </dgm:presLayoutVars>
      </dgm:prSet>
      <dgm:spPr/>
    </dgm:pt>
    <dgm:pt modelId="{08B2F1DC-AA4C-4357-8FC9-6D9A1A8B8850}" type="pres">
      <dgm:prSet presAssocID="{ACDA1993-DC24-4B98-971C-D650B11E47F4}" presName="ThreeNodes_3" presStyleLbl="node1" presStyleIdx="2" presStyleCnt="3">
        <dgm:presLayoutVars>
          <dgm:bulletEnabled val="1"/>
        </dgm:presLayoutVars>
      </dgm:prSet>
      <dgm:spPr/>
    </dgm:pt>
    <dgm:pt modelId="{8E0B49DD-0564-4148-A7BE-2421F41CCBAA}" type="pres">
      <dgm:prSet presAssocID="{ACDA1993-DC24-4B98-971C-D650B11E47F4}" presName="ThreeConn_1-2" presStyleLbl="fgAccFollowNode1" presStyleIdx="0" presStyleCnt="2">
        <dgm:presLayoutVars>
          <dgm:bulletEnabled val="1"/>
        </dgm:presLayoutVars>
      </dgm:prSet>
      <dgm:spPr/>
    </dgm:pt>
    <dgm:pt modelId="{AB2791C9-BCC3-46F2-8BFC-308B5E79900D}" type="pres">
      <dgm:prSet presAssocID="{ACDA1993-DC24-4B98-971C-D650B11E47F4}" presName="ThreeConn_2-3" presStyleLbl="fgAccFollowNode1" presStyleIdx="1" presStyleCnt="2">
        <dgm:presLayoutVars>
          <dgm:bulletEnabled val="1"/>
        </dgm:presLayoutVars>
      </dgm:prSet>
      <dgm:spPr/>
    </dgm:pt>
    <dgm:pt modelId="{51E4E461-82F1-4B00-9CA2-909459D943D7}" type="pres">
      <dgm:prSet presAssocID="{ACDA1993-DC24-4B98-971C-D650B11E47F4}" presName="ThreeNodes_1_text" presStyleLbl="node1" presStyleIdx="2" presStyleCnt="3">
        <dgm:presLayoutVars>
          <dgm:bulletEnabled val="1"/>
        </dgm:presLayoutVars>
      </dgm:prSet>
      <dgm:spPr/>
    </dgm:pt>
    <dgm:pt modelId="{44C51FC0-FF15-48A7-9A3C-145AA52B4B3F}" type="pres">
      <dgm:prSet presAssocID="{ACDA1993-DC24-4B98-971C-D650B11E47F4}" presName="ThreeNodes_2_text" presStyleLbl="node1" presStyleIdx="2" presStyleCnt="3">
        <dgm:presLayoutVars>
          <dgm:bulletEnabled val="1"/>
        </dgm:presLayoutVars>
      </dgm:prSet>
      <dgm:spPr/>
    </dgm:pt>
    <dgm:pt modelId="{98925CC6-6FC0-4E1B-8F55-120BE6CA83BA}" type="pres">
      <dgm:prSet presAssocID="{ACDA1993-DC24-4B98-971C-D650B11E47F4}" presName="ThreeNodes_3_text" presStyleLbl="node1" presStyleIdx="2" presStyleCnt="3">
        <dgm:presLayoutVars>
          <dgm:bulletEnabled val="1"/>
        </dgm:presLayoutVars>
      </dgm:prSet>
      <dgm:spPr/>
    </dgm:pt>
  </dgm:ptLst>
  <dgm:cxnLst>
    <dgm:cxn modelId="{C3859319-DB87-479F-B5B2-81280C59B330}" type="presOf" srcId="{EF752293-DF04-49A1-88A5-EFEC1BA92292}" destId="{98925CC6-6FC0-4E1B-8F55-120BE6CA83BA}" srcOrd="1" destOrd="0" presId="urn:microsoft.com/office/officeart/2005/8/layout/vProcess5"/>
    <dgm:cxn modelId="{B0F2C91E-F9CA-42B4-AEA2-3B19B5CE2BA6}" type="presOf" srcId="{ACDA1993-DC24-4B98-971C-D650B11E47F4}" destId="{41485EBD-A907-4A2E-99A0-45A803B8031D}" srcOrd="0" destOrd="0" presId="urn:microsoft.com/office/officeart/2005/8/layout/vProcess5"/>
    <dgm:cxn modelId="{350FE326-3658-4F3A-A5EE-7CE5F4744133}" type="presOf" srcId="{EF752293-DF04-49A1-88A5-EFEC1BA92292}" destId="{08B2F1DC-AA4C-4357-8FC9-6D9A1A8B8850}" srcOrd="0" destOrd="0" presId="urn:microsoft.com/office/officeart/2005/8/layout/vProcess5"/>
    <dgm:cxn modelId="{3FADCC36-8EDF-434A-8508-A9DA6EB88E2A}" type="presOf" srcId="{576BA285-C0A1-45EB-BF06-B04375322772}" destId="{44C51FC0-FF15-48A7-9A3C-145AA52B4B3F}" srcOrd="1" destOrd="0" presId="urn:microsoft.com/office/officeart/2005/8/layout/vProcess5"/>
    <dgm:cxn modelId="{C1F07B41-A1E5-4465-B364-FB01A539C19E}" type="presOf" srcId="{576BA285-C0A1-45EB-BF06-B04375322772}" destId="{1154D571-7F43-4F46-BA54-1FFB636A74F6}" srcOrd="0" destOrd="0" presId="urn:microsoft.com/office/officeart/2005/8/layout/vProcess5"/>
    <dgm:cxn modelId="{2DE2A951-C772-4273-9BC3-4B5697311134}" srcId="{ACDA1993-DC24-4B98-971C-D650B11E47F4}" destId="{576BA285-C0A1-45EB-BF06-B04375322772}" srcOrd="1" destOrd="0" parTransId="{317341F8-DEEC-48E1-A0CC-DABACE02689D}" sibTransId="{AD1E9ECC-924E-4981-AF54-56D4F6770B2B}"/>
    <dgm:cxn modelId="{7E06718D-3419-4655-8E2D-15BCC42A7953}" srcId="{ACDA1993-DC24-4B98-971C-D650B11E47F4}" destId="{EF752293-DF04-49A1-88A5-EFEC1BA92292}" srcOrd="2" destOrd="0" parTransId="{E13C2BE8-0912-470E-A294-F5754648CB21}" sibTransId="{4CF94EDB-AD20-416F-9BF5-B2ABF01DF79B}"/>
    <dgm:cxn modelId="{D7C41FA7-5838-40F5-B26E-D531D99A7A4C}" type="presOf" srcId="{AD1E9ECC-924E-4981-AF54-56D4F6770B2B}" destId="{AB2791C9-BCC3-46F2-8BFC-308B5E79900D}" srcOrd="0" destOrd="0" presId="urn:microsoft.com/office/officeart/2005/8/layout/vProcess5"/>
    <dgm:cxn modelId="{B6CD0FC6-C694-4610-BB98-A5D3BCA1525E}" type="presOf" srcId="{78786089-B57A-4A91-BCDB-FECDB8345220}" destId="{8E0B49DD-0564-4148-A7BE-2421F41CCBAA}" srcOrd="0" destOrd="0" presId="urn:microsoft.com/office/officeart/2005/8/layout/vProcess5"/>
    <dgm:cxn modelId="{047F59DC-59AE-48BD-86E8-F2DBE568782B}" type="presOf" srcId="{9ACDE95A-E5F4-4A10-AF42-F9745A30F610}" destId="{51E4E461-82F1-4B00-9CA2-909459D943D7}" srcOrd="1" destOrd="0" presId="urn:microsoft.com/office/officeart/2005/8/layout/vProcess5"/>
    <dgm:cxn modelId="{917A23E9-F597-4D93-A44D-7AA20FC64242}" srcId="{ACDA1993-DC24-4B98-971C-D650B11E47F4}" destId="{9ACDE95A-E5F4-4A10-AF42-F9745A30F610}" srcOrd="0" destOrd="0" parTransId="{40DC62BA-C033-4616-8642-582F6F3F731B}" sibTransId="{78786089-B57A-4A91-BCDB-FECDB8345220}"/>
    <dgm:cxn modelId="{D6A9F5FC-A5C8-4CAB-9E98-1241EDD61E18}" type="presOf" srcId="{9ACDE95A-E5F4-4A10-AF42-F9745A30F610}" destId="{36675201-356C-4A60-8ED2-E27C9EF46C1D}" srcOrd="0" destOrd="0" presId="urn:microsoft.com/office/officeart/2005/8/layout/vProcess5"/>
    <dgm:cxn modelId="{B630960B-5271-44DB-B83B-DAC3B2414075}" type="presParOf" srcId="{41485EBD-A907-4A2E-99A0-45A803B8031D}" destId="{603138CC-A4C6-43DF-AAC8-91DFDFDE42EF}" srcOrd="0" destOrd="0" presId="urn:microsoft.com/office/officeart/2005/8/layout/vProcess5"/>
    <dgm:cxn modelId="{B0EBAB4C-078B-4F90-9A6A-E4F2F15081B7}" type="presParOf" srcId="{41485EBD-A907-4A2E-99A0-45A803B8031D}" destId="{36675201-356C-4A60-8ED2-E27C9EF46C1D}" srcOrd="1" destOrd="0" presId="urn:microsoft.com/office/officeart/2005/8/layout/vProcess5"/>
    <dgm:cxn modelId="{A0B60FEF-BE98-451F-95E7-F32595AE8C8B}" type="presParOf" srcId="{41485EBD-A907-4A2E-99A0-45A803B8031D}" destId="{1154D571-7F43-4F46-BA54-1FFB636A74F6}" srcOrd="2" destOrd="0" presId="urn:microsoft.com/office/officeart/2005/8/layout/vProcess5"/>
    <dgm:cxn modelId="{B8C14650-1308-4F01-A391-B8335C20C092}" type="presParOf" srcId="{41485EBD-A907-4A2E-99A0-45A803B8031D}" destId="{08B2F1DC-AA4C-4357-8FC9-6D9A1A8B8850}" srcOrd="3" destOrd="0" presId="urn:microsoft.com/office/officeart/2005/8/layout/vProcess5"/>
    <dgm:cxn modelId="{4D07C12B-EEBD-4BE7-B5E9-0576DE1F360A}" type="presParOf" srcId="{41485EBD-A907-4A2E-99A0-45A803B8031D}" destId="{8E0B49DD-0564-4148-A7BE-2421F41CCBAA}" srcOrd="4" destOrd="0" presId="urn:microsoft.com/office/officeart/2005/8/layout/vProcess5"/>
    <dgm:cxn modelId="{CBE7202D-E0EA-4754-9064-5A48C88830BD}" type="presParOf" srcId="{41485EBD-A907-4A2E-99A0-45A803B8031D}" destId="{AB2791C9-BCC3-46F2-8BFC-308B5E79900D}" srcOrd="5" destOrd="0" presId="urn:microsoft.com/office/officeart/2005/8/layout/vProcess5"/>
    <dgm:cxn modelId="{14C94E6F-1511-4FCD-99EC-DFDEDF59560F}" type="presParOf" srcId="{41485EBD-A907-4A2E-99A0-45A803B8031D}" destId="{51E4E461-82F1-4B00-9CA2-909459D943D7}" srcOrd="6" destOrd="0" presId="urn:microsoft.com/office/officeart/2005/8/layout/vProcess5"/>
    <dgm:cxn modelId="{CB39661F-C4F5-4876-9063-B85824EAE7E3}" type="presParOf" srcId="{41485EBD-A907-4A2E-99A0-45A803B8031D}" destId="{44C51FC0-FF15-48A7-9A3C-145AA52B4B3F}" srcOrd="7" destOrd="0" presId="urn:microsoft.com/office/officeart/2005/8/layout/vProcess5"/>
    <dgm:cxn modelId="{5E46FA13-DCDC-44CC-8B37-C4F47EB0C7ED}" type="presParOf" srcId="{41485EBD-A907-4A2E-99A0-45A803B8031D}" destId="{98925CC6-6FC0-4E1B-8F55-120BE6CA83B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F20DBC-6E79-41FB-9E05-81A351AB01A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EDF6D29-F536-4148-A8C2-AAC89847FE4D}">
      <dgm:prSet custT="1"/>
      <dgm:spPr/>
      <dgm:t>
        <a:bodyPr/>
        <a:lstStyle/>
        <a:p>
          <a:r>
            <a:rPr lang="nl-NL" sz="2400" dirty="0"/>
            <a:t>de toegankelijkheid van de school</a:t>
          </a:r>
          <a:endParaRPr lang="en-US" sz="2400" dirty="0"/>
        </a:p>
      </dgm:t>
    </dgm:pt>
    <dgm:pt modelId="{68E9BFE0-C0E9-4789-9568-BC7547AE3A3B}" type="parTrans" cxnId="{94A94F29-DB4A-427B-9A6D-2D44DDCF8BC4}">
      <dgm:prSet/>
      <dgm:spPr/>
      <dgm:t>
        <a:bodyPr/>
        <a:lstStyle/>
        <a:p>
          <a:endParaRPr lang="en-US"/>
        </a:p>
      </dgm:t>
    </dgm:pt>
    <dgm:pt modelId="{BA36AF00-8EFC-4798-B371-152EA72481F4}" type="sibTrans" cxnId="{94A94F29-DB4A-427B-9A6D-2D44DDCF8BC4}">
      <dgm:prSet/>
      <dgm:spPr/>
      <dgm:t>
        <a:bodyPr/>
        <a:lstStyle/>
        <a:p>
          <a:endParaRPr lang="en-US"/>
        </a:p>
      </dgm:t>
    </dgm:pt>
    <dgm:pt modelId="{6E995FCC-17F0-4BC4-92B2-C4C45CCF651B}">
      <dgm:prSet custT="1"/>
      <dgm:spPr/>
      <dgm:t>
        <a:bodyPr/>
        <a:lstStyle/>
        <a:p>
          <a:r>
            <a:rPr lang="nl-NL" sz="2400" dirty="0"/>
            <a:t>de aandacht voor het signaleren van armoede</a:t>
          </a:r>
          <a:endParaRPr lang="en-US" sz="2400" dirty="0"/>
        </a:p>
      </dgm:t>
    </dgm:pt>
    <dgm:pt modelId="{4219A926-B318-4D81-92F4-A080DC74E380}" type="parTrans" cxnId="{B0E4B67C-934A-45C0-9468-37E60ADB5995}">
      <dgm:prSet/>
      <dgm:spPr/>
      <dgm:t>
        <a:bodyPr/>
        <a:lstStyle/>
        <a:p>
          <a:endParaRPr lang="en-US"/>
        </a:p>
      </dgm:t>
    </dgm:pt>
    <dgm:pt modelId="{054CC1F1-0874-42DA-AE29-F356CD8E5E19}" type="sibTrans" cxnId="{B0E4B67C-934A-45C0-9468-37E60ADB5995}">
      <dgm:prSet/>
      <dgm:spPr/>
      <dgm:t>
        <a:bodyPr/>
        <a:lstStyle/>
        <a:p>
          <a:endParaRPr lang="en-US"/>
        </a:p>
      </dgm:t>
    </dgm:pt>
    <dgm:pt modelId="{1B48E9B8-95B1-442D-81B8-D5244EBBC062}">
      <dgm:prSet custT="1"/>
      <dgm:spPr/>
      <dgm:t>
        <a:bodyPr/>
        <a:lstStyle/>
        <a:p>
          <a:r>
            <a:rPr lang="nl-NL" sz="2400" dirty="0"/>
            <a:t>een stimulerend en verbredend onderwijsaanbod.</a:t>
          </a:r>
          <a:endParaRPr lang="en-US" sz="2400" dirty="0"/>
        </a:p>
      </dgm:t>
    </dgm:pt>
    <dgm:pt modelId="{7F8C9311-EE5A-4B27-9EA1-2A465C620533}" type="parTrans" cxnId="{78A1AAAA-636F-4B74-B582-90958D0E5869}">
      <dgm:prSet/>
      <dgm:spPr/>
      <dgm:t>
        <a:bodyPr/>
        <a:lstStyle/>
        <a:p>
          <a:endParaRPr lang="en-US"/>
        </a:p>
      </dgm:t>
    </dgm:pt>
    <dgm:pt modelId="{A30F9FC6-E51E-4E73-919A-61A11A5B0ED6}" type="sibTrans" cxnId="{78A1AAAA-636F-4B74-B582-90958D0E5869}">
      <dgm:prSet/>
      <dgm:spPr/>
      <dgm:t>
        <a:bodyPr/>
        <a:lstStyle/>
        <a:p>
          <a:endParaRPr lang="en-US"/>
        </a:p>
      </dgm:t>
    </dgm:pt>
    <dgm:pt modelId="{7C77DD3A-D058-4D25-A8B7-20A9B48777CE}">
      <dgm:prSet custT="1"/>
      <dgm:spPr/>
      <dgm:t>
        <a:bodyPr/>
        <a:lstStyle/>
        <a:p>
          <a:r>
            <a:rPr lang="nl-NL" sz="2400" dirty="0"/>
            <a:t>organisatie van samenwerking onderwijs en zorg </a:t>
          </a:r>
          <a:endParaRPr lang="en-US" sz="2400" dirty="0"/>
        </a:p>
      </dgm:t>
    </dgm:pt>
    <dgm:pt modelId="{A62D63B3-5DAA-45DA-8AB0-755041904350}" type="parTrans" cxnId="{7871B6E3-F5F6-4785-9B49-17E67F9D184B}">
      <dgm:prSet/>
      <dgm:spPr/>
      <dgm:t>
        <a:bodyPr/>
        <a:lstStyle/>
        <a:p>
          <a:endParaRPr lang="en-US"/>
        </a:p>
      </dgm:t>
    </dgm:pt>
    <dgm:pt modelId="{455F5715-DB98-43BF-B23C-B42015D8B57D}" type="sibTrans" cxnId="{7871B6E3-F5F6-4785-9B49-17E67F9D184B}">
      <dgm:prSet/>
      <dgm:spPr/>
      <dgm:t>
        <a:bodyPr/>
        <a:lstStyle/>
        <a:p>
          <a:endParaRPr lang="en-US"/>
        </a:p>
      </dgm:t>
    </dgm:pt>
    <dgm:pt modelId="{130FFD48-E82C-4A28-A383-4E3E8E1DE0A0}">
      <dgm:prSet custT="1"/>
      <dgm:spPr/>
      <dgm:t>
        <a:bodyPr/>
        <a:lstStyle/>
        <a:p>
          <a:r>
            <a:rPr lang="nl-NL" sz="2400" dirty="0"/>
            <a:t>betrekken leerlingen/ ouders bij armoedebeleid</a:t>
          </a:r>
          <a:endParaRPr lang="en-US" sz="2400" dirty="0"/>
        </a:p>
      </dgm:t>
    </dgm:pt>
    <dgm:pt modelId="{121F198E-16F8-4CC0-ADFE-03D939C1B46C}" type="parTrans" cxnId="{7D2C3146-2EE7-41C9-9E7D-0E1320D9B1C2}">
      <dgm:prSet/>
      <dgm:spPr/>
      <dgm:t>
        <a:bodyPr/>
        <a:lstStyle/>
        <a:p>
          <a:endParaRPr lang="en-US"/>
        </a:p>
      </dgm:t>
    </dgm:pt>
    <dgm:pt modelId="{3B683690-9B23-424E-BA51-B04DEAC2BACA}" type="sibTrans" cxnId="{7D2C3146-2EE7-41C9-9E7D-0E1320D9B1C2}">
      <dgm:prSet/>
      <dgm:spPr/>
      <dgm:t>
        <a:bodyPr/>
        <a:lstStyle/>
        <a:p>
          <a:endParaRPr lang="en-US"/>
        </a:p>
      </dgm:t>
    </dgm:pt>
    <dgm:pt modelId="{562A4AAD-2028-4308-B48C-2C8A5122F5C4}">
      <dgm:prSet custT="1"/>
      <dgm:spPr/>
      <dgm:t>
        <a:bodyPr/>
        <a:lstStyle/>
        <a:p>
          <a:r>
            <a:rPr lang="nl-NL" sz="2400" dirty="0"/>
            <a:t>het agenderen van armoede en het faciliteren en professionaliseren team</a:t>
          </a:r>
          <a:endParaRPr lang="en-US" sz="2400" dirty="0"/>
        </a:p>
      </dgm:t>
    </dgm:pt>
    <dgm:pt modelId="{1A8A6E6F-22D3-4D3F-B33E-2EAEB38101F0}" type="parTrans" cxnId="{EA8D4B45-AF09-4D9F-8C96-9C7C86B97A7A}">
      <dgm:prSet/>
      <dgm:spPr/>
      <dgm:t>
        <a:bodyPr/>
        <a:lstStyle/>
        <a:p>
          <a:endParaRPr lang="en-US"/>
        </a:p>
      </dgm:t>
    </dgm:pt>
    <dgm:pt modelId="{EC5FA207-A44F-42C6-9174-2D2C1CCE38B1}" type="sibTrans" cxnId="{EA8D4B45-AF09-4D9F-8C96-9C7C86B97A7A}">
      <dgm:prSet/>
      <dgm:spPr/>
      <dgm:t>
        <a:bodyPr/>
        <a:lstStyle/>
        <a:p>
          <a:endParaRPr lang="en-US"/>
        </a:p>
      </dgm:t>
    </dgm:pt>
    <dgm:pt modelId="{E69DE51A-7F84-4298-8170-465C79E24A63}">
      <dgm:prSet custT="1"/>
      <dgm:spPr/>
      <dgm:t>
        <a:bodyPr/>
        <a:lstStyle/>
        <a:p>
          <a:r>
            <a:rPr lang="nl-NL" sz="2400" dirty="0"/>
            <a:t>het beperken van schoolkosten en ouderbijdrage</a:t>
          </a:r>
          <a:endParaRPr lang="en-US" sz="2400" dirty="0"/>
        </a:p>
      </dgm:t>
    </dgm:pt>
    <dgm:pt modelId="{75072764-E3B1-4B7A-BCB0-1450BAF9CBF9}" type="parTrans" cxnId="{156D4233-331F-4286-B26C-2F7813778FB3}">
      <dgm:prSet/>
      <dgm:spPr/>
      <dgm:t>
        <a:bodyPr/>
        <a:lstStyle/>
        <a:p>
          <a:endParaRPr lang="nl-NL"/>
        </a:p>
      </dgm:t>
    </dgm:pt>
    <dgm:pt modelId="{18C2AB8F-BBF7-41D9-A90F-08A4557A6C49}" type="sibTrans" cxnId="{156D4233-331F-4286-B26C-2F7813778FB3}">
      <dgm:prSet/>
      <dgm:spPr/>
      <dgm:t>
        <a:bodyPr/>
        <a:lstStyle/>
        <a:p>
          <a:endParaRPr lang="nl-NL"/>
        </a:p>
      </dgm:t>
    </dgm:pt>
    <dgm:pt modelId="{6C2ACE00-7573-40F2-B51B-32B488914751}">
      <dgm:prSet custT="1"/>
      <dgm:spPr/>
      <dgm:t>
        <a:bodyPr/>
        <a:lstStyle/>
        <a:p>
          <a:r>
            <a:rPr lang="nl-NL" sz="3200" dirty="0"/>
            <a:t>De directie maakt keuzes in essentiële kwesties als:</a:t>
          </a:r>
          <a:endParaRPr lang="en-US" sz="3200" dirty="0"/>
        </a:p>
      </dgm:t>
    </dgm:pt>
    <dgm:pt modelId="{405B53C2-7205-41CF-BBE1-A00EFF4BD52E}" type="sibTrans" cxnId="{3DE80034-8829-4056-9E7B-2976D7309E9E}">
      <dgm:prSet/>
      <dgm:spPr/>
      <dgm:t>
        <a:bodyPr/>
        <a:lstStyle/>
        <a:p>
          <a:endParaRPr lang="en-US"/>
        </a:p>
      </dgm:t>
    </dgm:pt>
    <dgm:pt modelId="{17162295-6D22-4930-8A60-BAF5E1933A93}" type="parTrans" cxnId="{3DE80034-8829-4056-9E7B-2976D7309E9E}">
      <dgm:prSet/>
      <dgm:spPr/>
      <dgm:t>
        <a:bodyPr/>
        <a:lstStyle/>
        <a:p>
          <a:endParaRPr lang="en-US"/>
        </a:p>
      </dgm:t>
    </dgm:pt>
    <dgm:pt modelId="{685DEF71-9D1C-4148-BA28-BCA8BA2FA606}" type="pres">
      <dgm:prSet presAssocID="{3CF20DBC-6E79-41FB-9E05-81A351AB01AF}" presName="linear" presStyleCnt="0">
        <dgm:presLayoutVars>
          <dgm:animLvl val="lvl"/>
          <dgm:resizeHandles val="exact"/>
        </dgm:presLayoutVars>
      </dgm:prSet>
      <dgm:spPr/>
    </dgm:pt>
    <dgm:pt modelId="{13752184-01C4-4C6E-80D3-019DA530DBE9}" type="pres">
      <dgm:prSet presAssocID="{6C2ACE00-7573-40F2-B51B-32B488914751}" presName="parentText" presStyleLbl="node1" presStyleIdx="0" presStyleCnt="1" custLinFactNeighborX="667" custLinFactNeighborY="-7176">
        <dgm:presLayoutVars>
          <dgm:chMax val="0"/>
          <dgm:bulletEnabled val="1"/>
        </dgm:presLayoutVars>
      </dgm:prSet>
      <dgm:spPr/>
    </dgm:pt>
    <dgm:pt modelId="{B301AC6B-0D1D-497B-ADB9-03A59245BA6C}" type="pres">
      <dgm:prSet presAssocID="{6C2ACE00-7573-40F2-B51B-32B488914751}" presName="childText" presStyleLbl="revTx" presStyleIdx="0" presStyleCnt="1" custScaleY="130709" custLinFactNeighborY="17702">
        <dgm:presLayoutVars>
          <dgm:bulletEnabled val="1"/>
        </dgm:presLayoutVars>
      </dgm:prSet>
      <dgm:spPr/>
    </dgm:pt>
  </dgm:ptLst>
  <dgm:cxnLst>
    <dgm:cxn modelId="{DF6DEC00-87E3-4B63-91B9-0D927D32383A}" type="presOf" srcId="{1B48E9B8-95B1-442D-81B8-D5244EBBC062}" destId="{B301AC6B-0D1D-497B-ADB9-03A59245BA6C}" srcOrd="0" destOrd="3" presId="urn:microsoft.com/office/officeart/2005/8/layout/vList2"/>
    <dgm:cxn modelId="{94A94F29-DB4A-427B-9A6D-2D44DDCF8BC4}" srcId="{6C2ACE00-7573-40F2-B51B-32B488914751}" destId="{FEDF6D29-F536-4148-A8C2-AAC89847FE4D}" srcOrd="0" destOrd="0" parTransId="{68E9BFE0-C0E9-4789-9568-BC7547AE3A3B}" sibTransId="{BA36AF00-8EFC-4798-B371-152EA72481F4}"/>
    <dgm:cxn modelId="{BD7D012C-277D-447E-A880-07D32A894E22}" type="presOf" srcId="{FEDF6D29-F536-4148-A8C2-AAC89847FE4D}" destId="{B301AC6B-0D1D-497B-ADB9-03A59245BA6C}" srcOrd="0" destOrd="0" presId="urn:microsoft.com/office/officeart/2005/8/layout/vList2"/>
    <dgm:cxn modelId="{156D4233-331F-4286-B26C-2F7813778FB3}" srcId="{6C2ACE00-7573-40F2-B51B-32B488914751}" destId="{E69DE51A-7F84-4298-8170-465C79E24A63}" srcOrd="2" destOrd="0" parTransId="{75072764-E3B1-4B7A-BCB0-1450BAF9CBF9}" sibTransId="{18C2AB8F-BBF7-41D9-A90F-08A4557A6C49}"/>
    <dgm:cxn modelId="{3DE80034-8829-4056-9E7B-2976D7309E9E}" srcId="{3CF20DBC-6E79-41FB-9E05-81A351AB01AF}" destId="{6C2ACE00-7573-40F2-B51B-32B488914751}" srcOrd="0" destOrd="0" parTransId="{17162295-6D22-4930-8A60-BAF5E1933A93}" sibTransId="{405B53C2-7205-41CF-BBE1-A00EFF4BD52E}"/>
    <dgm:cxn modelId="{EA8D4B45-AF09-4D9F-8C96-9C7C86B97A7A}" srcId="{6C2ACE00-7573-40F2-B51B-32B488914751}" destId="{562A4AAD-2028-4308-B48C-2C8A5122F5C4}" srcOrd="6" destOrd="0" parTransId="{1A8A6E6F-22D3-4D3F-B33E-2EAEB38101F0}" sibTransId="{EC5FA207-A44F-42C6-9174-2D2C1CCE38B1}"/>
    <dgm:cxn modelId="{9C8CB565-AEDE-4E51-8BFB-0BB3C0381D79}" type="presOf" srcId="{6E995FCC-17F0-4BC4-92B2-C4C45CCF651B}" destId="{B301AC6B-0D1D-497B-ADB9-03A59245BA6C}" srcOrd="0" destOrd="1" presId="urn:microsoft.com/office/officeart/2005/8/layout/vList2"/>
    <dgm:cxn modelId="{7D2C3146-2EE7-41C9-9E7D-0E1320D9B1C2}" srcId="{6C2ACE00-7573-40F2-B51B-32B488914751}" destId="{130FFD48-E82C-4A28-A383-4E3E8E1DE0A0}" srcOrd="5" destOrd="0" parTransId="{121F198E-16F8-4CC0-ADFE-03D939C1B46C}" sibTransId="{3B683690-9B23-424E-BA51-B04DEAC2BACA}"/>
    <dgm:cxn modelId="{DDABF747-0EAD-4ACC-B22F-4A68EF762521}" type="presOf" srcId="{562A4AAD-2028-4308-B48C-2C8A5122F5C4}" destId="{B301AC6B-0D1D-497B-ADB9-03A59245BA6C}" srcOrd="0" destOrd="6" presId="urn:microsoft.com/office/officeart/2005/8/layout/vList2"/>
    <dgm:cxn modelId="{B0E4B67C-934A-45C0-9468-37E60ADB5995}" srcId="{6C2ACE00-7573-40F2-B51B-32B488914751}" destId="{6E995FCC-17F0-4BC4-92B2-C4C45CCF651B}" srcOrd="1" destOrd="0" parTransId="{4219A926-B318-4D81-92F4-A080DC74E380}" sibTransId="{054CC1F1-0874-42DA-AE29-F356CD8E5E19}"/>
    <dgm:cxn modelId="{964FAF90-DED7-42D1-BB58-25C6E48CBDFC}" type="presOf" srcId="{130FFD48-E82C-4A28-A383-4E3E8E1DE0A0}" destId="{B301AC6B-0D1D-497B-ADB9-03A59245BA6C}" srcOrd="0" destOrd="5" presId="urn:microsoft.com/office/officeart/2005/8/layout/vList2"/>
    <dgm:cxn modelId="{78A1AAAA-636F-4B74-B582-90958D0E5869}" srcId="{6C2ACE00-7573-40F2-B51B-32B488914751}" destId="{1B48E9B8-95B1-442D-81B8-D5244EBBC062}" srcOrd="3" destOrd="0" parTransId="{7F8C9311-EE5A-4B27-9EA1-2A465C620533}" sibTransId="{A30F9FC6-E51E-4E73-919A-61A11A5B0ED6}"/>
    <dgm:cxn modelId="{E4D0EBBD-B1A5-44BC-93F9-3FE59452F106}" type="presOf" srcId="{E69DE51A-7F84-4298-8170-465C79E24A63}" destId="{B301AC6B-0D1D-497B-ADB9-03A59245BA6C}" srcOrd="0" destOrd="2" presId="urn:microsoft.com/office/officeart/2005/8/layout/vList2"/>
    <dgm:cxn modelId="{722DF4CA-062B-477A-AF2B-1B1DF4C9704F}" type="presOf" srcId="{7C77DD3A-D058-4D25-A8B7-20A9B48777CE}" destId="{B301AC6B-0D1D-497B-ADB9-03A59245BA6C}" srcOrd="0" destOrd="4" presId="urn:microsoft.com/office/officeart/2005/8/layout/vList2"/>
    <dgm:cxn modelId="{4589CDCC-5D6E-44DB-B098-A9046F9828A7}" type="presOf" srcId="{6C2ACE00-7573-40F2-B51B-32B488914751}" destId="{13752184-01C4-4C6E-80D3-019DA530DBE9}" srcOrd="0" destOrd="0" presId="urn:microsoft.com/office/officeart/2005/8/layout/vList2"/>
    <dgm:cxn modelId="{52CC2FCD-640E-4A98-A38F-AEAB0B72849D}" type="presOf" srcId="{3CF20DBC-6E79-41FB-9E05-81A351AB01AF}" destId="{685DEF71-9D1C-4148-BA28-BCA8BA2FA606}" srcOrd="0" destOrd="0" presId="urn:microsoft.com/office/officeart/2005/8/layout/vList2"/>
    <dgm:cxn modelId="{7871B6E3-F5F6-4785-9B49-17E67F9D184B}" srcId="{6C2ACE00-7573-40F2-B51B-32B488914751}" destId="{7C77DD3A-D058-4D25-A8B7-20A9B48777CE}" srcOrd="4" destOrd="0" parTransId="{A62D63B3-5DAA-45DA-8AB0-755041904350}" sibTransId="{455F5715-DB98-43BF-B23C-B42015D8B57D}"/>
    <dgm:cxn modelId="{B662B2BA-E86B-4C40-8A87-F725BEB88F6B}" type="presParOf" srcId="{685DEF71-9D1C-4148-BA28-BCA8BA2FA606}" destId="{13752184-01C4-4C6E-80D3-019DA530DBE9}" srcOrd="0" destOrd="0" presId="urn:microsoft.com/office/officeart/2005/8/layout/vList2"/>
    <dgm:cxn modelId="{7510C650-42AA-4C1B-907B-AD75BBACC092}" type="presParOf" srcId="{685DEF71-9D1C-4148-BA28-BCA8BA2FA606}" destId="{B301AC6B-0D1D-497B-ADB9-03A59245BA6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B4D153-91B5-4997-9F57-72A238DE253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7E21B0F-AE98-40FA-A4DC-837AA985E6CB}">
      <dgm:prSet custT="1"/>
      <dgm:spPr/>
      <dgm:t>
        <a:bodyPr/>
        <a:lstStyle/>
        <a:p>
          <a:r>
            <a:rPr lang="nl-NL" sz="2400" dirty="0"/>
            <a:t>Bespreek wat de school doet, wat gaat goed, wat kan beter</a:t>
          </a:r>
          <a:endParaRPr lang="en-US" sz="2400" dirty="0"/>
        </a:p>
      </dgm:t>
    </dgm:pt>
    <dgm:pt modelId="{037CF265-4194-4F17-BEA3-76AC3BADED6E}" type="parTrans" cxnId="{68D7CB21-52D3-482F-B749-F33246822B7D}">
      <dgm:prSet/>
      <dgm:spPr/>
      <dgm:t>
        <a:bodyPr/>
        <a:lstStyle/>
        <a:p>
          <a:endParaRPr lang="en-US"/>
        </a:p>
      </dgm:t>
    </dgm:pt>
    <dgm:pt modelId="{1A8AD240-D061-4908-ABD0-0E5D906A42D6}" type="sibTrans" cxnId="{68D7CB21-52D3-482F-B749-F33246822B7D}">
      <dgm:prSet/>
      <dgm:spPr/>
      <dgm:t>
        <a:bodyPr/>
        <a:lstStyle/>
        <a:p>
          <a:endParaRPr lang="en-US"/>
        </a:p>
      </dgm:t>
    </dgm:pt>
    <dgm:pt modelId="{96FF1CAB-4C47-4FB4-B3FA-FF05485819D4}">
      <dgm:prSet custT="1"/>
      <dgm:spPr/>
      <dgm:t>
        <a:bodyPr/>
        <a:lstStyle/>
        <a:p>
          <a:r>
            <a:rPr lang="nl-NL" sz="2400" dirty="0"/>
            <a:t>Ontwikkel helder schoolbeleid over armoede; leg vast in kwaliteitskaart</a:t>
          </a:r>
          <a:endParaRPr lang="en-US" sz="2400" dirty="0"/>
        </a:p>
      </dgm:t>
    </dgm:pt>
    <dgm:pt modelId="{153F9F0C-87B7-4BE8-9A9A-BB75487382B3}" type="parTrans" cxnId="{998FDE5A-855D-467C-8666-B9AEFD9E6525}">
      <dgm:prSet/>
      <dgm:spPr/>
      <dgm:t>
        <a:bodyPr/>
        <a:lstStyle/>
        <a:p>
          <a:endParaRPr lang="en-US"/>
        </a:p>
      </dgm:t>
    </dgm:pt>
    <dgm:pt modelId="{A9A2CBC6-3375-4024-9320-018405E0349C}" type="sibTrans" cxnId="{998FDE5A-855D-467C-8666-B9AEFD9E6525}">
      <dgm:prSet/>
      <dgm:spPr/>
      <dgm:t>
        <a:bodyPr/>
        <a:lstStyle/>
        <a:p>
          <a:endParaRPr lang="en-US"/>
        </a:p>
      </dgm:t>
    </dgm:pt>
    <dgm:pt modelId="{8109F6BB-2D09-4B7A-9258-50B2CFBA0F0D}">
      <dgm:prSet custT="1"/>
      <dgm:spPr/>
      <dgm:t>
        <a:bodyPr/>
        <a:lstStyle/>
        <a:p>
          <a:r>
            <a:rPr lang="nl-NL" sz="2400" dirty="0"/>
            <a:t>Evalueer het armoedebeleid jaarlijks</a:t>
          </a:r>
          <a:endParaRPr lang="en-US" sz="2400" dirty="0"/>
        </a:p>
      </dgm:t>
    </dgm:pt>
    <dgm:pt modelId="{2675983E-7C7D-4A84-A515-B1072F023E90}" type="parTrans" cxnId="{0BFE4372-9EE1-4778-8DC2-E22779129056}">
      <dgm:prSet/>
      <dgm:spPr/>
      <dgm:t>
        <a:bodyPr/>
        <a:lstStyle/>
        <a:p>
          <a:endParaRPr lang="en-US"/>
        </a:p>
      </dgm:t>
    </dgm:pt>
    <dgm:pt modelId="{7C96F77B-A03E-44A1-B67B-FC000C6A5258}" type="sibTrans" cxnId="{0BFE4372-9EE1-4778-8DC2-E22779129056}">
      <dgm:prSet/>
      <dgm:spPr/>
      <dgm:t>
        <a:bodyPr/>
        <a:lstStyle/>
        <a:p>
          <a:endParaRPr lang="en-US"/>
        </a:p>
      </dgm:t>
    </dgm:pt>
    <dgm:pt modelId="{03796463-BFF8-4529-9AEC-B7B6EB2C1DD4}">
      <dgm:prSet custT="1"/>
      <dgm:spPr/>
      <dgm:t>
        <a:bodyPr/>
        <a:lstStyle/>
        <a:p>
          <a:r>
            <a:rPr lang="nl-NL" sz="2000" dirty="0"/>
            <a:t>Bespreek het schoolbeleid rond armoede en de taakverdeling daarbij tussen leraren, zorgprofessionals en externe partijen</a:t>
          </a:r>
          <a:endParaRPr lang="en-US" sz="2400" dirty="0"/>
        </a:p>
      </dgm:t>
    </dgm:pt>
    <dgm:pt modelId="{A6D730E4-6C0F-45BF-9BA6-930F659C29EE}" type="parTrans" cxnId="{2F16AE94-FEA5-4D0A-9FC7-635ED18AF930}">
      <dgm:prSet/>
      <dgm:spPr/>
      <dgm:t>
        <a:bodyPr/>
        <a:lstStyle/>
        <a:p>
          <a:endParaRPr lang="en-US"/>
        </a:p>
      </dgm:t>
    </dgm:pt>
    <dgm:pt modelId="{EF25AFBA-8A68-4E19-BAB8-777220ED419C}" type="sibTrans" cxnId="{2F16AE94-FEA5-4D0A-9FC7-635ED18AF930}">
      <dgm:prSet/>
      <dgm:spPr/>
      <dgm:t>
        <a:bodyPr/>
        <a:lstStyle/>
        <a:p>
          <a:endParaRPr lang="en-US"/>
        </a:p>
      </dgm:t>
    </dgm:pt>
    <dgm:pt modelId="{FA943EB2-5914-4214-B87F-0A1763453C4C}">
      <dgm:prSet custT="1"/>
      <dgm:spPr/>
      <dgm:t>
        <a:bodyPr/>
        <a:lstStyle/>
        <a:p>
          <a:r>
            <a:rPr lang="nl-NL" sz="2000" dirty="0"/>
            <a:t>Stel een brugfunctionaris of </a:t>
          </a:r>
          <a:r>
            <a:rPr lang="nl-NL" sz="2000" dirty="0" err="1"/>
            <a:t>aandachtsfunctionaris</a:t>
          </a:r>
          <a:r>
            <a:rPr lang="nl-NL" sz="2000" dirty="0"/>
            <a:t> armoede aan (of geef een teamlid taakuren). </a:t>
          </a:r>
          <a:endParaRPr lang="en-US" sz="2000" dirty="0"/>
        </a:p>
      </dgm:t>
    </dgm:pt>
    <dgm:pt modelId="{A5D99C21-CE56-4D07-8312-18A8C09D3B63}" type="parTrans" cxnId="{D4D70F3C-1338-41B2-8785-7CBFE2AF852A}">
      <dgm:prSet/>
      <dgm:spPr/>
      <dgm:t>
        <a:bodyPr/>
        <a:lstStyle/>
        <a:p>
          <a:endParaRPr lang="en-US"/>
        </a:p>
      </dgm:t>
    </dgm:pt>
    <dgm:pt modelId="{169071FF-69DA-4FFE-BFFF-D2B960A1BA77}" type="sibTrans" cxnId="{D4D70F3C-1338-41B2-8785-7CBFE2AF852A}">
      <dgm:prSet/>
      <dgm:spPr/>
      <dgm:t>
        <a:bodyPr/>
        <a:lstStyle/>
        <a:p>
          <a:endParaRPr lang="en-US"/>
        </a:p>
      </dgm:t>
    </dgm:pt>
    <dgm:pt modelId="{0C7629C5-081E-4A08-AA50-BFECBA5D414A}">
      <dgm:prSet custT="1"/>
      <dgm:spPr/>
      <dgm:t>
        <a:bodyPr/>
        <a:lstStyle/>
        <a:p>
          <a:r>
            <a:rPr lang="nl-NL" sz="2000" dirty="0"/>
            <a:t>Werkgroep met </a:t>
          </a:r>
          <a:r>
            <a:rPr lang="nl-NL" sz="2000" dirty="0" err="1"/>
            <a:t>aandachtsfunctionaris</a:t>
          </a:r>
          <a:r>
            <a:rPr lang="nl-NL" sz="2000" dirty="0"/>
            <a:t>, directielid en bewaken armoedebeleid</a:t>
          </a:r>
          <a:r>
            <a:rPr lang="nl-NL" sz="500" dirty="0"/>
            <a:t>.</a:t>
          </a:r>
          <a:endParaRPr lang="en-US" sz="500" dirty="0"/>
        </a:p>
      </dgm:t>
    </dgm:pt>
    <dgm:pt modelId="{3F2612E2-F347-4AF6-8888-3027EAEAF19A}" type="parTrans" cxnId="{7FA253AF-EA71-4469-86CF-0344757984B1}">
      <dgm:prSet/>
      <dgm:spPr/>
      <dgm:t>
        <a:bodyPr/>
        <a:lstStyle/>
        <a:p>
          <a:endParaRPr lang="en-US"/>
        </a:p>
      </dgm:t>
    </dgm:pt>
    <dgm:pt modelId="{534B4213-A7DB-438C-A6D6-EE775F8AE8D7}" type="sibTrans" cxnId="{7FA253AF-EA71-4469-86CF-0344757984B1}">
      <dgm:prSet/>
      <dgm:spPr/>
      <dgm:t>
        <a:bodyPr/>
        <a:lstStyle/>
        <a:p>
          <a:endParaRPr lang="en-US"/>
        </a:p>
      </dgm:t>
    </dgm:pt>
    <dgm:pt modelId="{10538472-7674-4551-A073-FF9DA0635858}" type="pres">
      <dgm:prSet presAssocID="{95B4D153-91B5-4997-9F57-72A238DE253C}" presName="linear" presStyleCnt="0">
        <dgm:presLayoutVars>
          <dgm:animLvl val="lvl"/>
          <dgm:resizeHandles val="exact"/>
        </dgm:presLayoutVars>
      </dgm:prSet>
      <dgm:spPr/>
    </dgm:pt>
    <dgm:pt modelId="{A09E561B-0DF5-45B0-9428-F33885E0AAB8}" type="pres">
      <dgm:prSet presAssocID="{77E21B0F-AE98-40FA-A4DC-837AA985E6CB}" presName="parentText" presStyleLbl="node1" presStyleIdx="0" presStyleCnt="6">
        <dgm:presLayoutVars>
          <dgm:chMax val="0"/>
          <dgm:bulletEnabled val="1"/>
        </dgm:presLayoutVars>
      </dgm:prSet>
      <dgm:spPr/>
    </dgm:pt>
    <dgm:pt modelId="{290C4C72-95EB-43B2-B882-B190A58BB1B5}" type="pres">
      <dgm:prSet presAssocID="{1A8AD240-D061-4908-ABD0-0E5D906A42D6}" presName="spacer" presStyleCnt="0"/>
      <dgm:spPr/>
    </dgm:pt>
    <dgm:pt modelId="{DF3BAB4D-C697-47AC-9D3A-C8CA82A6C84E}" type="pres">
      <dgm:prSet presAssocID="{96FF1CAB-4C47-4FB4-B3FA-FF05485819D4}" presName="parentText" presStyleLbl="node1" presStyleIdx="1" presStyleCnt="6">
        <dgm:presLayoutVars>
          <dgm:chMax val="0"/>
          <dgm:bulletEnabled val="1"/>
        </dgm:presLayoutVars>
      </dgm:prSet>
      <dgm:spPr/>
    </dgm:pt>
    <dgm:pt modelId="{55E9C25F-E8DC-448A-9D34-1B5CE9817B80}" type="pres">
      <dgm:prSet presAssocID="{A9A2CBC6-3375-4024-9320-018405E0349C}" presName="spacer" presStyleCnt="0"/>
      <dgm:spPr/>
    </dgm:pt>
    <dgm:pt modelId="{13CB4C3E-56BA-474C-9239-78D4B146645B}" type="pres">
      <dgm:prSet presAssocID="{8109F6BB-2D09-4B7A-9258-50B2CFBA0F0D}" presName="parentText" presStyleLbl="node1" presStyleIdx="2" presStyleCnt="6">
        <dgm:presLayoutVars>
          <dgm:chMax val="0"/>
          <dgm:bulletEnabled val="1"/>
        </dgm:presLayoutVars>
      </dgm:prSet>
      <dgm:spPr/>
    </dgm:pt>
    <dgm:pt modelId="{143337EF-1B76-4E5C-BADD-24E4801FB18B}" type="pres">
      <dgm:prSet presAssocID="{7C96F77B-A03E-44A1-B67B-FC000C6A5258}" presName="spacer" presStyleCnt="0"/>
      <dgm:spPr/>
    </dgm:pt>
    <dgm:pt modelId="{8ED29311-10EE-427E-A78D-5E26E242FA84}" type="pres">
      <dgm:prSet presAssocID="{03796463-BFF8-4529-9AEC-B7B6EB2C1DD4}" presName="parentText" presStyleLbl="node1" presStyleIdx="3" presStyleCnt="6">
        <dgm:presLayoutVars>
          <dgm:chMax val="0"/>
          <dgm:bulletEnabled val="1"/>
        </dgm:presLayoutVars>
      </dgm:prSet>
      <dgm:spPr/>
    </dgm:pt>
    <dgm:pt modelId="{E6290782-3F8D-46E4-A0FD-611FC78D3461}" type="pres">
      <dgm:prSet presAssocID="{EF25AFBA-8A68-4E19-BAB8-777220ED419C}" presName="spacer" presStyleCnt="0"/>
      <dgm:spPr/>
    </dgm:pt>
    <dgm:pt modelId="{534A36AB-69A6-4EFA-AFE7-6FCD55D7722F}" type="pres">
      <dgm:prSet presAssocID="{FA943EB2-5914-4214-B87F-0A1763453C4C}" presName="parentText" presStyleLbl="node1" presStyleIdx="4" presStyleCnt="6" custLinFactY="833" custLinFactNeighborX="0" custLinFactNeighborY="100000">
        <dgm:presLayoutVars>
          <dgm:chMax val="0"/>
          <dgm:bulletEnabled val="1"/>
        </dgm:presLayoutVars>
      </dgm:prSet>
      <dgm:spPr/>
    </dgm:pt>
    <dgm:pt modelId="{9704818B-E8B6-434A-BCC0-6B332DEA7222}" type="pres">
      <dgm:prSet presAssocID="{169071FF-69DA-4FFE-BFFF-D2B960A1BA77}" presName="spacer" presStyleCnt="0"/>
      <dgm:spPr/>
    </dgm:pt>
    <dgm:pt modelId="{3385CA02-4965-4E77-A741-4A4743293404}" type="pres">
      <dgm:prSet presAssocID="{0C7629C5-081E-4A08-AA50-BFECBA5D414A}" presName="parentText" presStyleLbl="node1" presStyleIdx="5" presStyleCnt="6">
        <dgm:presLayoutVars>
          <dgm:chMax val="0"/>
          <dgm:bulletEnabled val="1"/>
        </dgm:presLayoutVars>
      </dgm:prSet>
      <dgm:spPr/>
    </dgm:pt>
  </dgm:ptLst>
  <dgm:cxnLst>
    <dgm:cxn modelId="{840CD71D-7AB8-4117-9A27-98CFFBD1A54A}" type="presOf" srcId="{95B4D153-91B5-4997-9F57-72A238DE253C}" destId="{10538472-7674-4551-A073-FF9DA0635858}" srcOrd="0" destOrd="0" presId="urn:microsoft.com/office/officeart/2005/8/layout/vList2"/>
    <dgm:cxn modelId="{68D7CB21-52D3-482F-B749-F33246822B7D}" srcId="{95B4D153-91B5-4997-9F57-72A238DE253C}" destId="{77E21B0F-AE98-40FA-A4DC-837AA985E6CB}" srcOrd="0" destOrd="0" parTransId="{037CF265-4194-4F17-BEA3-76AC3BADED6E}" sibTransId="{1A8AD240-D061-4908-ABD0-0E5D906A42D6}"/>
    <dgm:cxn modelId="{9725B423-5DD3-49B4-A50C-B8497C4602EE}" type="presOf" srcId="{FA943EB2-5914-4214-B87F-0A1763453C4C}" destId="{534A36AB-69A6-4EFA-AFE7-6FCD55D7722F}" srcOrd="0" destOrd="0" presId="urn:microsoft.com/office/officeart/2005/8/layout/vList2"/>
    <dgm:cxn modelId="{D4D70F3C-1338-41B2-8785-7CBFE2AF852A}" srcId="{95B4D153-91B5-4997-9F57-72A238DE253C}" destId="{FA943EB2-5914-4214-B87F-0A1763453C4C}" srcOrd="4" destOrd="0" parTransId="{A5D99C21-CE56-4D07-8312-18A8C09D3B63}" sibTransId="{169071FF-69DA-4FFE-BFFF-D2B960A1BA77}"/>
    <dgm:cxn modelId="{B8242270-DBB3-4A50-83E0-D7C5683A0247}" type="presOf" srcId="{0C7629C5-081E-4A08-AA50-BFECBA5D414A}" destId="{3385CA02-4965-4E77-A741-4A4743293404}" srcOrd="0" destOrd="0" presId="urn:microsoft.com/office/officeart/2005/8/layout/vList2"/>
    <dgm:cxn modelId="{0BFE4372-9EE1-4778-8DC2-E22779129056}" srcId="{95B4D153-91B5-4997-9F57-72A238DE253C}" destId="{8109F6BB-2D09-4B7A-9258-50B2CFBA0F0D}" srcOrd="2" destOrd="0" parTransId="{2675983E-7C7D-4A84-A515-B1072F023E90}" sibTransId="{7C96F77B-A03E-44A1-B67B-FC000C6A5258}"/>
    <dgm:cxn modelId="{FA455B7A-5925-48F0-920F-29A3E0BC1BF0}" type="presOf" srcId="{03796463-BFF8-4529-9AEC-B7B6EB2C1DD4}" destId="{8ED29311-10EE-427E-A78D-5E26E242FA84}" srcOrd="0" destOrd="0" presId="urn:microsoft.com/office/officeart/2005/8/layout/vList2"/>
    <dgm:cxn modelId="{998FDE5A-855D-467C-8666-B9AEFD9E6525}" srcId="{95B4D153-91B5-4997-9F57-72A238DE253C}" destId="{96FF1CAB-4C47-4FB4-B3FA-FF05485819D4}" srcOrd="1" destOrd="0" parTransId="{153F9F0C-87B7-4BE8-9A9A-BB75487382B3}" sibTransId="{A9A2CBC6-3375-4024-9320-018405E0349C}"/>
    <dgm:cxn modelId="{DB2D7087-BECA-42BB-9802-25C7C48C51E6}" type="presOf" srcId="{8109F6BB-2D09-4B7A-9258-50B2CFBA0F0D}" destId="{13CB4C3E-56BA-474C-9239-78D4B146645B}" srcOrd="0" destOrd="0" presId="urn:microsoft.com/office/officeart/2005/8/layout/vList2"/>
    <dgm:cxn modelId="{2F16AE94-FEA5-4D0A-9FC7-635ED18AF930}" srcId="{95B4D153-91B5-4997-9F57-72A238DE253C}" destId="{03796463-BFF8-4529-9AEC-B7B6EB2C1DD4}" srcOrd="3" destOrd="0" parTransId="{A6D730E4-6C0F-45BF-9BA6-930F659C29EE}" sibTransId="{EF25AFBA-8A68-4E19-BAB8-777220ED419C}"/>
    <dgm:cxn modelId="{7FA253AF-EA71-4469-86CF-0344757984B1}" srcId="{95B4D153-91B5-4997-9F57-72A238DE253C}" destId="{0C7629C5-081E-4A08-AA50-BFECBA5D414A}" srcOrd="5" destOrd="0" parTransId="{3F2612E2-F347-4AF6-8888-3027EAEAF19A}" sibTransId="{534B4213-A7DB-438C-A6D6-EE775F8AE8D7}"/>
    <dgm:cxn modelId="{4FB152BB-B06A-4317-A282-495F3B0A45B6}" type="presOf" srcId="{77E21B0F-AE98-40FA-A4DC-837AA985E6CB}" destId="{A09E561B-0DF5-45B0-9428-F33885E0AAB8}" srcOrd="0" destOrd="0" presId="urn:microsoft.com/office/officeart/2005/8/layout/vList2"/>
    <dgm:cxn modelId="{1A04D5F2-F806-478F-BD8C-2EED7399E271}" type="presOf" srcId="{96FF1CAB-4C47-4FB4-B3FA-FF05485819D4}" destId="{DF3BAB4D-C697-47AC-9D3A-C8CA82A6C84E}" srcOrd="0" destOrd="0" presId="urn:microsoft.com/office/officeart/2005/8/layout/vList2"/>
    <dgm:cxn modelId="{7E4C23AB-849A-4BAB-9B90-882D1A740D80}" type="presParOf" srcId="{10538472-7674-4551-A073-FF9DA0635858}" destId="{A09E561B-0DF5-45B0-9428-F33885E0AAB8}" srcOrd="0" destOrd="0" presId="urn:microsoft.com/office/officeart/2005/8/layout/vList2"/>
    <dgm:cxn modelId="{58CF839A-EAA7-4FCE-813F-AB163E89D685}" type="presParOf" srcId="{10538472-7674-4551-A073-FF9DA0635858}" destId="{290C4C72-95EB-43B2-B882-B190A58BB1B5}" srcOrd="1" destOrd="0" presId="urn:microsoft.com/office/officeart/2005/8/layout/vList2"/>
    <dgm:cxn modelId="{EC775607-ADC7-48D9-A693-3E12F8B1F2F6}" type="presParOf" srcId="{10538472-7674-4551-A073-FF9DA0635858}" destId="{DF3BAB4D-C697-47AC-9D3A-C8CA82A6C84E}" srcOrd="2" destOrd="0" presId="urn:microsoft.com/office/officeart/2005/8/layout/vList2"/>
    <dgm:cxn modelId="{73E8B284-0CBF-4306-8B7A-8B5AEACCA84F}" type="presParOf" srcId="{10538472-7674-4551-A073-FF9DA0635858}" destId="{55E9C25F-E8DC-448A-9D34-1B5CE9817B80}" srcOrd="3" destOrd="0" presId="urn:microsoft.com/office/officeart/2005/8/layout/vList2"/>
    <dgm:cxn modelId="{2D760AD3-4087-4BD0-A011-7D1D7CDB9318}" type="presParOf" srcId="{10538472-7674-4551-A073-FF9DA0635858}" destId="{13CB4C3E-56BA-474C-9239-78D4B146645B}" srcOrd="4" destOrd="0" presId="urn:microsoft.com/office/officeart/2005/8/layout/vList2"/>
    <dgm:cxn modelId="{969B679B-A997-4FA9-A8EE-775D42C6857A}" type="presParOf" srcId="{10538472-7674-4551-A073-FF9DA0635858}" destId="{143337EF-1B76-4E5C-BADD-24E4801FB18B}" srcOrd="5" destOrd="0" presId="urn:microsoft.com/office/officeart/2005/8/layout/vList2"/>
    <dgm:cxn modelId="{6382BC1B-F0F0-4BB9-B999-ED88CC436B0B}" type="presParOf" srcId="{10538472-7674-4551-A073-FF9DA0635858}" destId="{8ED29311-10EE-427E-A78D-5E26E242FA84}" srcOrd="6" destOrd="0" presId="urn:microsoft.com/office/officeart/2005/8/layout/vList2"/>
    <dgm:cxn modelId="{211780C6-7327-4DFB-A8B5-29DA59609AA6}" type="presParOf" srcId="{10538472-7674-4551-A073-FF9DA0635858}" destId="{E6290782-3F8D-46E4-A0FD-611FC78D3461}" srcOrd="7" destOrd="0" presId="urn:microsoft.com/office/officeart/2005/8/layout/vList2"/>
    <dgm:cxn modelId="{6B31A05F-80EE-496C-A53C-F30EE4EC0BE9}" type="presParOf" srcId="{10538472-7674-4551-A073-FF9DA0635858}" destId="{534A36AB-69A6-4EFA-AFE7-6FCD55D7722F}" srcOrd="8" destOrd="0" presId="urn:microsoft.com/office/officeart/2005/8/layout/vList2"/>
    <dgm:cxn modelId="{2956915C-C5CD-4690-B917-8747E57259F7}" type="presParOf" srcId="{10538472-7674-4551-A073-FF9DA0635858}" destId="{9704818B-E8B6-434A-BCC0-6B332DEA7222}" srcOrd="9" destOrd="0" presId="urn:microsoft.com/office/officeart/2005/8/layout/vList2"/>
    <dgm:cxn modelId="{1BCC0136-5799-4331-8A90-FBE9B7BE94C2}" type="presParOf" srcId="{10538472-7674-4551-A073-FF9DA0635858}" destId="{3385CA02-4965-4E77-A741-4A474329340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496ADA-A9CD-4236-819B-B5E5B0F4AD8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45A2EF8-192C-4FF8-990C-4D31F33A7905}">
      <dgm:prSet custT="1"/>
      <dgm:spPr/>
      <dgm:t>
        <a:bodyPr/>
        <a:lstStyle/>
        <a:p>
          <a:r>
            <a:rPr lang="nl-NL" sz="1800" dirty="0"/>
            <a:t>Schoolkosten in kaart brengen</a:t>
          </a:r>
          <a:endParaRPr lang="en-US" sz="1800" dirty="0"/>
        </a:p>
      </dgm:t>
    </dgm:pt>
    <dgm:pt modelId="{9B694697-7909-40F3-910A-5D9DDADC8400}" type="parTrans" cxnId="{07AD5111-A847-4DD4-BD2A-9950A5C9FD5B}">
      <dgm:prSet/>
      <dgm:spPr/>
      <dgm:t>
        <a:bodyPr/>
        <a:lstStyle/>
        <a:p>
          <a:endParaRPr lang="en-US"/>
        </a:p>
      </dgm:t>
    </dgm:pt>
    <dgm:pt modelId="{18E91047-E334-4CBC-91C8-B435750A08E1}" type="sibTrans" cxnId="{07AD5111-A847-4DD4-BD2A-9950A5C9FD5B}">
      <dgm:prSet/>
      <dgm:spPr/>
      <dgm:t>
        <a:bodyPr/>
        <a:lstStyle/>
        <a:p>
          <a:endParaRPr lang="en-US"/>
        </a:p>
      </dgm:t>
    </dgm:pt>
    <dgm:pt modelId="{BD73BC20-CD9C-47CF-8F54-16AD19561E52}">
      <dgm:prSet custT="1"/>
      <dgm:spPr/>
      <dgm:t>
        <a:bodyPr/>
        <a:lstStyle/>
        <a:p>
          <a:r>
            <a:rPr lang="nl-NL" sz="1800" dirty="0"/>
            <a:t>Activiteiten en materialen (leer- en werkboeken, examentrainingen- en bundels, digitaal lesmateriaal)</a:t>
          </a:r>
          <a:endParaRPr lang="en-US" sz="1800" dirty="0"/>
        </a:p>
      </dgm:t>
    </dgm:pt>
    <dgm:pt modelId="{23A74607-9E7D-49BE-BE14-CD4858FA349D}" type="parTrans" cxnId="{631E6D2E-06DD-4332-B230-4548E086DD4D}">
      <dgm:prSet/>
      <dgm:spPr/>
      <dgm:t>
        <a:bodyPr/>
        <a:lstStyle/>
        <a:p>
          <a:endParaRPr lang="en-US"/>
        </a:p>
      </dgm:t>
    </dgm:pt>
    <dgm:pt modelId="{C62564D0-31C3-4239-A40E-95F3B66931A0}" type="sibTrans" cxnId="{631E6D2E-06DD-4332-B230-4548E086DD4D}">
      <dgm:prSet/>
      <dgm:spPr/>
      <dgm:t>
        <a:bodyPr/>
        <a:lstStyle/>
        <a:p>
          <a:endParaRPr lang="en-US"/>
        </a:p>
      </dgm:t>
    </dgm:pt>
    <dgm:pt modelId="{DF3C7409-E540-4D2B-9E14-C4C54220A448}">
      <dgm:prSet custT="1"/>
      <dgm:spPr/>
      <dgm:t>
        <a:bodyPr/>
        <a:lstStyle/>
        <a:p>
          <a:r>
            <a:rPr lang="nl-NL" sz="1800" dirty="0"/>
            <a:t>Aanvullend lesmateriaal ((atlassen, woordenboeken, rekenmachines, schriften, pennen, gereedschap en sportkleding)</a:t>
          </a:r>
          <a:endParaRPr lang="en-US" sz="1800" dirty="0"/>
        </a:p>
      </dgm:t>
    </dgm:pt>
    <dgm:pt modelId="{7FBFF552-2D17-4795-8831-C73FD674240C}" type="parTrans" cxnId="{8BAFC37E-4989-4127-A1A6-84DFE1B254D0}">
      <dgm:prSet/>
      <dgm:spPr/>
      <dgm:t>
        <a:bodyPr/>
        <a:lstStyle/>
        <a:p>
          <a:endParaRPr lang="en-US"/>
        </a:p>
      </dgm:t>
    </dgm:pt>
    <dgm:pt modelId="{5AD49F57-DBD9-41A4-8E43-03BB5084FA2A}" type="sibTrans" cxnId="{8BAFC37E-4989-4127-A1A6-84DFE1B254D0}">
      <dgm:prSet/>
      <dgm:spPr/>
      <dgm:t>
        <a:bodyPr/>
        <a:lstStyle/>
        <a:p>
          <a:endParaRPr lang="en-US"/>
        </a:p>
      </dgm:t>
    </dgm:pt>
    <dgm:pt modelId="{89D98E35-D303-49FA-BE18-5DAC09682C83}">
      <dgm:prSet custT="1"/>
      <dgm:spPr/>
      <dgm:t>
        <a:bodyPr/>
        <a:lstStyle/>
        <a:p>
          <a:r>
            <a:rPr lang="nl-NL" sz="1800" dirty="0"/>
            <a:t>Laptop of tablet</a:t>
          </a:r>
          <a:endParaRPr lang="en-US" sz="1800" dirty="0"/>
        </a:p>
      </dgm:t>
    </dgm:pt>
    <dgm:pt modelId="{A33259F1-4936-4F9D-B1AC-2362EF7363BB}" type="parTrans" cxnId="{C6C19BCC-6C1A-4DD4-955A-456E401A58B6}">
      <dgm:prSet/>
      <dgm:spPr/>
      <dgm:t>
        <a:bodyPr/>
        <a:lstStyle/>
        <a:p>
          <a:endParaRPr lang="en-US"/>
        </a:p>
      </dgm:t>
    </dgm:pt>
    <dgm:pt modelId="{C5C1AD93-8D2A-4E8D-B084-DFA322D34290}" type="sibTrans" cxnId="{C6C19BCC-6C1A-4DD4-955A-456E401A58B6}">
      <dgm:prSet/>
      <dgm:spPr/>
      <dgm:t>
        <a:bodyPr/>
        <a:lstStyle/>
        <a:p>
          <a:endParaRPr lang="en-US"/>
        </a:p>
      </dgm:t>
    </dgm:pt>
    <dgm:pt modelId="{15A99111-1818-46D9-A5C0-0D7704D906F1}">
      <dgm:prSet custT="1"/>
      <dgm:spPr/>
      <dgm:t>
        <a:bodyPr/>
        <a:lstStyle/>
        <a:p>
          <a:r>
            <a:rPr lang="nl-NL" sz="1800" dirty="0"/>
            <a:t>Verborgen kosten ((een fiets hebben, fruit meenemen, trakteren op je verjaardag, een surprise maken met sinterklaas, een gerecht meenemen met kerst, sponsors vinden bij een sponsorloop, trakteren op school)</a:t>
          </a:r>
          <a:endParaRPr lang="en-US" sz="1800" dirty="0"/>
        </a:p>
      </dgm:t>
    </dgm:pt>
    <dgm:pt modelId="{4326C23F-2DEC-4A80-8C60-319F39718951}" type="parTrans" cxnId="{7EA20E80-3333-4607-84C8-388FAF85CB5F}">
      <dgm:prSet/>
      <dgm:spPr/>
      <dgm:t>
        <a:bodyPr/>
        <a:lstStyle/>
        <a:p>
          <a:endParaRPr lang="en-US"/>
        </a:p>
      </dgm:t>
    </dgm:pt>
    <dgm:pt modelId="{4B9C1F8B-5DE4-4156-A28D-2E3C6143B8E9}" type="sibTrans" cxnId="{7EA20E80-3333-4607-84C8-388FAF85CB5F}">
      <dgm:prSet/>
      <dgm:spPr/>
      <dgm:t>
        <a:bodyPr/>
        <a:lstStyle/>
        <a:p>
          <a:endParaRPr lang="en-US"/>
        </a:p>
      </dgm:t>
    </dgm:pt>
    <dgm:pt modelId="{7BE874B1-93FC-410B-8070-E98621146D7A}">
      <dgm:prSet custT="1"/>
      <dgm:spPr/>
      <dgm:t>
        <a:bodyPr/>
        <a:lstStyle/>
        <a:p>
          <a:r>
            <a:rPr lang="nl-NL" sz="1800" dirty="0"/>
            <a:t>Vrijwillige ouderbijdrage beperken</a:t>
          </a:r>
          <a:endParaRPr lang="en-US" sz="1800" dirty="0"/>
        </a:p>
      </dgm:t>
    </dgm:pt>
    <dgm:pt modelId="{96D0B543-F979-4D39-8145-DEB58ADF931F}" type="parTrans" cxnId="{9E0B6A29-1DC8-4D46-9960-69385C7488EA}">
      <dgm:prSet/>
      <dgm:spPr/>
      <dgm:t>
        <a:bodyPr/>
        <a:lstStyle/>
        <a:p>
          <a:endParaRPr lang="en-US"/>
        </a:p>
      </dgm:t>
    </dgm:pt>
    <dgm:pt modelId="{03D0B9BC-BC3F-42D4-918C-64C4A561233B}" type="sibTrans" cxnId="{9E0B6A29-1DC8-4D46-9960-69385C7488EA}">
      <dgm:prSet/>
      <dgm:spPr/>
      <dgm:t>
        <a:bodyPr/>
        <a:lstStyle/>
        <a:p>
          <a:endParaRPr lang="en-US"/>
        </a:p>
      </dgm:t>
    </dgm:pt>
    <dgm:pt modelId="{BECB636F-312C-4E6B-91E1-6683E122CC19}">
      <dgm:prSet custT="1"/>
      <dgm:spPr/>
      <dgm:t>
        <a:bodyPr/>
        <a:lstStyle/>
        <a:p>
          <a:r>
            <a:rPr lang="nl-NL" sz="1800" dirty="0"/>
            <a:t>Ouders ondersteunen</a:t>
          </a:r>
          <a:endParaRPr lang="en-US" sz="1800" dirty="0"/>
        </a:p>
      </dgm:t>
    </dgm:pt>
    <dgm:pt modelId="{82C44244-B349-48D6-BA85-3602F324840F}" type="parTrans" cxnId="{3B96FAD7-582C-4483-99D8-53A3E90303B3}">
      <dgm:prSet/>
      <dgm:spPr/>
      <dgm:t>
        <a:bodyPr/>
        <a:lstStyle/>
        <a:p>
          <a:endParaRPr lang="en-US"/>
        </a:p>
      </dgm:t>
    </dgm:pt>
    <dgm:pt modelId="{383B881D-D7CA-4958-96B1-D976660AE2D6}" type="sibTrans" cxnId="{3B96FAD7-582C-4483-99D8-53A3E90303B3}">
      <dgm:prSet/>
      <dgm:spPr/>
      <dgm:t>
        <a:bodyPr/>
        <a:lstStyle/>
        <a:p>
          <a:endParaRPr lang="en-US"/>
        </a:p>
      </dgm:t>
    </dgm:pt>
    <dgm:pt modelId="{79B36A80-1617-40BF-96EF-F6BDAC6AF58F}" type="pres">
      <dgm:prSet presAssocID="{D8496ADA-A9CD-4236-819B-B5E5B0F4AD84}" presName="vert0" presStyleCnt="0">
        <dgm:presLayoutVars>
          <dgm:dir/>
          <dgm:animOne val="branch"/>
          <dgm:animLvl val="lvl"/>
        </dgm:presLayoutVars>
      </dgm:prSet>
      <dgm:spPr/>
    </dgm:pt>
    <dgm:pt modelId="{547DD78A-5FC0-4D9B-B92B-5650EFEF07AB}" type="pres">
      <dgm:prSet presAssocID="{145A2EF8-192C-4FF8-990C-4D31F33A7905}" presName="thickLine" presStyleLbl="alignNode1" presStyleIdx="0" presStyleCnt="7"/>
      <dgm:spPr/>
    </dgm:pt>
    <dgm:pt modelId="{1099F783-EDE3-4DA6-A313-AE29949A8DB5}" type="pres">
      <dgm:prSet presAssocID="{145A2EF8-192C-4FF8-990C-4D31F33A7905}" presName="horz1" presStyleCnt="0"/>
      <dgm:spPr/>
    </dgm:pt>
    <dgm:pt modelId="{F9D6B436-2BAB-44E0-B5C7-51241F4D3E21}" type="pres">
      <dgm:prSet presAssocID="{145A2EF8-192C-4FF8-990C-4D31F33A7905}" presName="tx1" presStyleLbl="revTx" presStyleIdx="0" presStyleCnt="7"/>
      <dgm:spPr/>
    </dgm:pt>
    <dgm:pt modelId="{DB50A0D2-13CA-40C1-8EF7-A53B97DCA228}" type="pres">
      <dgm:prSet presAssocID="{145A2EF8-192C-4FF8-990C-4D31F33A7905}" presName="vert1" presStyleCnt="0"/>
      <dgm:spPr/>
    </dgm:pt>
    <dgm:pt modelId="{BC6A0854-392B-4954-867F-EDE32C0A41B9}" type="pres">
      <dgm:prSet presAssocID="{BD73BC20-CD9C-47CF-8F54-16AD19561E52}" presName="thickLine" presStyleLbl="alignNode1" presStyleIdx="1" presStyleCnt="7"/>
      <dgm:spPr/>
    </dgm:pt>
    <dgm:pt modelId="{D37C2811-C4CE-4A3F-8C40-2AECD6F645F1}" type="pres">
      <dgm:prSet presAssocID="{BD73BC20-CD9C-47CF-8F54-16AD19561E52}" presName="horz1" presStyleCnt="0"/>
      <dgm:spPr/>
    </dgm:pt>
    <dgm:pt modelId="{3C6FA6EE-6A30-4635-80E6-6095949B0781}" type="pres">
      <dgm:prSet presAssocID="{BD73BC20-CD9C-47CF-8F54-16AD19561E52}" presName="tx1" presStyleLbl="revTx" presStyleIdx="1" presStyleCnt="7"/>
      <dgm:spPr/>
    </dgm:pt>
    <dgm:pt modelId="{8424DDD5-50CB-49DB-B6CE-122807B7C9C0}" type="pres">
      <dgm:prSet presAssocID="{BD73BC20-CD9C-47CF-8F54-16AD19561E52}" presName="vert1" presStyleCnt="0"/>
      <dgm:spPr/>
    </dgm:pt>
    <dgm:pt modelId="{4772BE2F-0922-45C2-BE75-A77A84B5A407}" type="pres">
      <dgm:prSet presAssocID="{DF3C7409-E540-4D2B-9E14-C4C54220A448}" presName="thickLine" presStyleLbl="alignNode1" presStyleIdx="2" presStyleCnt="7"/>
      <dgm:spPr/>
    </dgm:pt>
    <dgm:pt modelId="{4699C70D-5A3E-4214-9C69-E892DD76675F}" type="pres">
      <dgm:prSet presAssocID="{DF3C7409-E540-4D2B-9E14-C4C54220A448}" presName="horz1" presStyleCnt="0"/>
      <dgm:spPr/>
    </dgm:pt>
    <dgm:pt modelId="{4DB9505E-D851-4218-8F90-8140CF6105D0}" type="pres">
      <dgm:prSet presAssocID="{DF3C7409-E540-4D2B-9E14-C4C54220A448}" presName="tx1" presStyleLbl="revTx" presStyleIdx="2" presStyleCnt="7"/>
      <dgm:spPr/>
    </dgm:pt>
    <dgm:pt modelId="{5B51BE11-F385-4F7C-B21C-1D1AEED4B706}" type="pres">
      <dgm:prSet presAssocID="{DF3C7409-E540-4D2B-9E14-C4C54220A448}" presName="vert1" presStyleCnt="0"/>
      <dgm:spPr/>
    </dgm:pt>
    <dgm:pt modelId="{4AEF1175-21AD-4ABB-A1CA-D71C91E60FBB}" type="pres">
      <dgm:prSet presAssocID="{89D98E35-D303-49FA-BE18-5DAC09682C83}" presName="thickLine" presStyleLbl="alignNode1" presStyleIdx="3" presStyleCnt="7"/>
      <dgm:spPr/>
    </dgm:pt>
    <dgm:pt modelId="{0AECBA8B-3340-4C9D-940B-867EB8828761}" type="pres">
      <dgm:prSet presAssocID="{89D98E35-D303-49FA-BE18-5DAC09682C83}" presName="horz1" presStyleCnt="0"/>
      <dgm:spPr/>
    </dgm:pt>
    <dgm:pt modelId="{5A73E0B6-316B-46BB-BFD7-07A4C6F37BCE}" type="pres">
      <dgm:prSet presAssocID="{89D98E35-D303-49FA-BE18-5DAC09682C83}" presName="tx1" presStyleLbl="revTx" presStyleIdx="3" presStyleCnt="7"/>
      <dgm:spPr/>
    </dgm:pt>
    <dgm:pt modelId="{25B2109F-3F75-43AA-A23B-36F55E10D496}" type="pres">
      <dgm:prSet presAssocID="{89D98E35-D303-49FA-BE18-5DAC09682C83}" presName="vert1" presStyleCnt="0"/>
      <dgm:spPr/>
    </dgm:pt>
    <dgm:pt modelId="{1543833C-1779-47A7-A94A-DEAD0500CD68}" type="pres">
      <dgm:prSet presAssocID="{15A99111-1818-46D9-A5C0-0D7704D906F1}" presName="thickLine" presStyleLbl="alignNode1" presStyleIdx="4" presStyleCnt="7" custLinFactNeighborX="-210" custLinFactNeighborY="-36129"/>
      <dgm:spPr/>
    </dgm:pt>
    <dgm:pt modelId="{B679D0EA-A1F2-47E7-8BD2-8C6A50BD5B8A}" type="pres">
      <dgm:prSet presAssocID="{15A99111-1818-46D9-A5C0-0D7704D906F1}" presName="horz1" presStyleCnt="0"/>
      <dgm:spPr/>
    </dgm:pt>
    <dgm:pt modelId="{177D9B9B-1E59-473A-A075-57FD362D12DD}" type="pres">
      <dgm:prSet presAssocID="{15A99111-1818-46D9-A5C0-0D7704D906F1}" presName="tx1" presStyleLbl="revTx" presStyleIdx="4" presStyleCnt="7" custScaleY="135132"/>
      <dgm:spPr/>
    </dgm:pt>
    <dgm:pt modelId="{530D6A9E-D209-4A38-9843-65B167E72666}" type="pres">
      <dgm:prSet presAssocID="{15A99111-1818-46D9-A5C0-0D7704D906F1}" presName="vert1" presStyleCnt="0"/>
      <dgm:spPr/>
    </dgm:pt>
    <dgm:pt modelId="{8405F13C-04CE-4C97-811B-E37072EE49E6}" type="pres">
      <dgm:prSet presAssocID="{7BE874B1-93FC-410B-8070-E98621146D7A}" presName="thickLine" presStyleLbl="alignNode1" presStyleIdx="5" presStyleCnt="7"/>
      <dgm:spPr/>
    </dgm:pt>
    <dgm:pt modelId="{C0A0C995-385F-4626-92F1-0DB87E07AFC1}" type="pres">
      <dgm:prSet presAssocID="{7BE874B1-93FC-410B-8070-E98621146D7A}" presName="horz1" presStyleCnt="0"/>
      <dgm:spPr/>
    </dgm:pt>
    <dgm:pt modelId="{7C3AF315-C542-4936-B2B5-EBE6745A1F8C}" type="pres">
      <dgm:prSet presAssocID="{7BE874B1-93FC-410B-8070-E98621146D7A}" presName="tx1" presStyleLbl="revTx" presStyleIdx="5" presStyleCnt="7" custScaleY="57145"/>
      <dgm:spPr/>
    </dgm:pt>
    <dgm:pt modelId="{4FB83544-0F21-414F-AA28-0C506CA5AD8A}" type="pres">
      <dgm:prSet presAssocID="{7BE874B1-93FC-410B-8070-E98621146D7A}" presName="vert1" presStyleCnt="0"/>
      <dgm:spPr/>
    </dgm:pt>
    <dgm:pt modelId="{75A3C657-3348-41BA-A192-14C832B2F4B2}" type="pres">
      <dgm:prSet presAssocID="{BECB636F-312C-4E6B-91E1-6683E122CC19}" presName="thickLine" presStyleLbl="alignNode1" presStyleIdx="6" presStyleCnt="7"/>
      <dgm:spPr/>
    </dgm:pt>
    <dgm:pt modelId="{4C17AFA6-2A55-4CC0-888D-E1A3E10FA07F}" type="pres">
      <dgm:prSet presAssocID="{BECB636F-312C-4E6B-91E1-6683E122CC19}" presName="horz1" presStyleCnt="0"/>
      <dgm:spPr/>
    </dgm:pt>
    <dgm:pt modelId="{39FDB3AF-0349-4BB7-B856-C376B9FC45F1}" type="pres">
      <dgm:prSet presAssocID="{BECB636F-312C-4E6B-91E1-6683E122CC19}" presName="tx1" presStyleLbl="revTx" presStyleIdx="6" presStyleCnt="7" custScaleY="52369"/>
      <dgm:spPr/>
    </dgm:pt>
    <dgm:pt modelId="{934155AD-F857-47AC-AF6F-4509E1A0E650}" type="pres">
      <dgm:prSet presAssocID="{BECB636F-312C-4E6B-91E1-6683E122CC19}" presName="vert1" presStyleCnt="0"/>
      <dgm:spPr/>
    </dgm:pt>
  </dgm:ptLst>
  <dgm:cxnLst>
    <dgm:cxn modelId="{07AD5111-A847-4DD4-BD2A-9950A5C9FD5B}" srcId="{D8496ADA-A9CD-4236-819B-B5E5B0F4AD84}" destId="{145A2EF8-192C-4FF8-990C-4D31F33A7905}" srcOrd="0" destOrd="0" parTransId="{9B694697-7909-40F3-910A-5D9DDADC8400}" sibTransId="{18E91047-E334-4CBC-91C8-B435750A08E1}"/>
    <dgm:cxn modelId="{9E0B6A29-1DC8-4D46-9960-69385C7488EA}" srcId="{D8496ADA-A9CD-4236-819B-B5E5B0F4AD84}" destId="{7BE874B1-93FC-410B-8070-E98621146D7A}" srcOrd="5" destOrd="0" parTransId="{96D0B543-F979-4D39-8145-DEB58ADF931F}" sibTransId="{03D0B9BC-BC3F-42D4-918C-64C4A561233B}"/>
    <dgm:cxn modelId="{631E6D2E-06DD-4332-B230-4548E086DD4D}" srcId="{D8496ADA-A9CD-4236-819B-B5E5B0F4AD84}" destId="{BD73BC20-CD9C-47CF-8F54-16AD19561E52}" srcOrd="1" destOrd="0" parTransId="{23A74607-9E7D-49BE-BE14-CD4858FA349D}" sibTransId="{C62564D0-31C3-4239-A40E-95F3B66931A0}"/>
    <dgm:cxn modelId="{BE59E363-BCC8-44CC-A070-033445297269}" type="presOf" srcId="{D8496ADA-A9CD-4236-819B-B5E5B0F4AD84}" destId="{79B36A80-1617-40BF-96EF-F6BDAC6AF58F}" srcOrd="0" destOrd="0" presId="urn:microsoft.com/office/officeart/2008/layout/LinedList"/>
    <dgm:cxn modelId="{22DB9E46-C624-45D9-A518-4AFFB4107E5C}" type="presOf" srcId="{89D98E35-D303-49FA-BE18-5DAC09682C83}" destId="{5A73E0B6-316B-46BB-BFD7-07A4C6F37BCE}" srcOrd="0" destOrd="0" presId="urn:microsoft.com/office/officeart/2008/layout/LinedList"/>
    <dgm:cxn modelId="{B4CBB747-109C-44EC-A72E-8EE958A29749}" type="presOf" srcId="{15A99111-1818-46D9-A5C0-0D7704D906F1}" destId="{177D9B9B-1E59-473A-A075-57FD362D12DD}" srcOrd="0" destOrd="0" presId="urn:microsoft.com/office/officeart/2008/layout/LinedList"/>
    <dgm:cxn modelId="{8BAFC37E-4989-4127-A1A6-84DFE1B254D0}" srcId="{D8496ADA-A9CD-4236-819B-B5E5B0F4AD84}" destId="{DF3C7409-E540-4D2B-9E14-C4C54220A448}" srcOrd="2" destOrd="0" parTransId="{7FBFF552-2D17-4795-8831-C73FD674240C}" sibTransId="{5AD49F57-DBD9-41A4-8E43-03BB5084FA2A}"/>
    <dgm:cxn modelId="{7EA20E80-3333-4607-84C8-388FAF85CB5F}" srcId="{D8496ADA-A9CD-4236-819B-B5E5B0F4AD84}" destId="{15A99111-1818-46D9-A5C0-0D7704D906F1}" srcOrd="4" destOrd="0" parTransId="{4326C23F-2DEC-4A80-8C60-319F39718951}" sibTransId="{4B9C1F8B-5DE4-4156-A28D-2E3C6143B8E9}"/>
    <dgm:cxn modelId="{E735BF81-B73D-4284-B60B-9156A4F5E1B4}" type="presOf" srcId="{BD73BC20-CD9C-47CF-8F54-16AD19561E52}" destId="{3C6FA6EE-6A30-4635-80E6-6095949B0781}" srcOrd="0" destOrd="0" presId="urn:microsoft.com/office/officeart/2008/layout/LinedList"/>
    <dgm:cxn modelId="{C35C72B5-C4EC-47E1-AFD5-8436CDBCDE8D}" type="presOf" srcId="{DF3C7409-E540-4D2B-9E14-C4C54220A448}" destId="{4DB9505E-D851-4218-8F90-8140CF6105D0}" srcOrd="0" destOrd="0" presId="urn:microsoft.com/office/officeart/2008/layout/LinedList"/>
    <dgm:cxn modelId="{BFB881BE-5BB6-4702-8D4C-DF27639C7355}" type="presOf" srcId="{145A2EF8-192C-4FF8-990C-4D31F33A7905}" destId="{F9D6B436-2BAB-44E0-B5C7-51241F4D3E21}" srcOrd="0" destOrd="0" presId="urn:microsoft.com/office/officeart/2008/layout/LinedList"/>
    <dgm:cxn modelId="{C6C19BCC-6C1A-4DD4-955A-456E401A58B6}" srcId="{D8496ADA-A9CD-4236-819B-B5E5B0F4AD84}" destId="{89D98E35-D303-49FA-BE18-5DAC09682C83}" srcOrd="3" destOrd="0" parTransId="{A33259F1-4936-4F9D-B1AC-2362EF7363BB}" sibTransId="{C5C1AD93-8D2A-4E8D-B084-DFA322D34290}"/>
    <dgm:cxn modelId="{BBAC67D1-8311-4395-A0F0-E9810805AF23}" type="presOf" srcId="{BECB636F-312C-4E6B-91E1-6683E122CC19}" destId="{39FDB3AF-0349-4BB7-B856-C376B9FC45F1}" srcOrd="0" destOrd="0" presId="urn:microsoft.com/office/officeart/2008/layout/LinedList"/>
    <dgm:cxn modelId="{3B96FAD7-582C-4483-99D8-53A3E90303B3}" srcId="{D8496ADA-A9CD-4236-819B-B5E5B0F4AD84}" destId="{BECB636F-312C-4E6B-91E1-6683E122CC19}" srcOrd="6" destOrd="0" parTransId="{82C44244-B349-48D6-BA85-3602F324840F}" sibTransId="{383B881D-D7CA-4958-96B1-D976660AE2D6}"/>
    <dgm:cxn modelId="{864FCAE4-FB14-482E-B927-2FECD385AE80}" type="presOf" srcId="{7BE874B1-93FC-410B-8070-E98621146D7A}" destId="{7C3AF315-C542-4936-B2B5-EBE6745A1F8C}" srcOrd="0" destOrd="0" presId="urn:microsoft.com/office/officeart/2008/layout/LinedList"/>
    <dgm:cxn modelId="{B08E6B16-D85F-4224-8277-A07BF55913E4}" type="presParOf" srcId="{79B36A80-1617-40BF-96EF-F6BDAC6AF58F}" destId="{547DD78A-5FC0-4D9B-B92B-5650EFEF07AB}" srcOrd="0" destOrd="0" presId="urn:microsoft.com/office/officeart/2008/layout/LinedList"/>
    <dgm:cxn modelId="{4077E0AC-0DBF-456D-B4A7-45BF8989A068}" type="presParOf" srcId="{79B36A80-1617-40BF-96EF-F6BDAC6AF58F}" destId="{1099F783-EDE3-4DA6-A313-AE29949A8DB5}" srcOrd="1" destOrd="0" presId="urn:microsoft.com/office/officeart/2008/layout/LinedList"/>
    <dgm:cxn modelId="{DAD5CBB8-0D90-40C3-9BA5-7E3DE88EC8D0}" type="presParOf" srcId="{1099F783-EDE3-4DA6-A313-AE29949A8DB5}" destId="{F9D6B436-2BAB-44E0-B5C7-51241F4D3E21}" srcOrd="0" destOrd="0" presId="urn:microsoft.com/office/officeart/2008/layout/LinedList"/>
    <dgm:cxn modelId="{058ABB92-29A6-4886-B77F-4503BF19EC32}" type="presParOf" srcId="{1099F783-EDE3-4DA6-A313-AE29949A8DB5}" destId="{DB50A0D2-13CA-40C1-8EF7-A53B97DCA228}" srcOrd="1" destOrd="0" presId="urn:microsoft.com/office/officeart/2008/layout/LinedList"/>
    <dgm:cxn modelId="{2369AE54-C6DB-4A4A-BA3E-EBBBF10D9B7E}" type="presParOf" srcId="{79B36A80-1617-40BF-96EF-F6BDAC6AF58F}" destId="{BC6A0854-392B-4954-867F-EDE32C0A41B9}" srcOrd="2" destOrd="0" presId="urn:microsoft.com/office/officeart/2008/layout/LinedList"/>
    <dgm:cxn modelId="{945925A0-1AEA-435E-85CE-FC6B07AB5C3C}" type="presParOf" srcId="{79B36A80-1617-40BF-96EF-F6BDAC6AF58F}" destId="{D37C2811-C4CE-4A3F-8C40-2AECD6F645F1}" srcOrd="3" destOrd="0" presId="urn:microsoft.com/office/officeart/2008/layout/LinedList"/>
    <dgm:cxn modelId="{FFDD92BD-E4DC-4574-9F61-5875F74B28DD}" type="presParOf" srcId="{D37C2811-C4CE-4A3F-8C40-2AECD6F645F1}" destId="{3C6FA6EE-6A30-4635-80E6-6095949B0781}" srcOrd="0" destOrd="0" presId="urn:microsoft.com/office/officeart/2008/layout/LinedList"/>
    <dgm:cxn modelId="{2CC15BB3-FB25-4F64-9C55-6B6467784FB5}" type="presParOf" srcId="{D37C2811-C4CE-4A3F-8C40-2AECD6F645F1}" destId="{8424DDD5-50CB-49DB-B6CE-122807B7C9C0}" srcOrd="1" destOrd="0" presId="urn:microsoft.com/office/officeart/2008/layout/LinedList"/>
    <dgm:cxn modelId="{2118B36B-2924-437A-B628-0762E70FAF05}" type="presParOf" srcId="{79B36A80-1617-40BF-96EF-F6BDAC6AF58F}" destId="{4772BE2F-0922-45C2-BE75-A77A84B5A407}" srcOrd="4" destOrd="0" presId="urn:microsoft.com/office/officeart/2008/layout/LinedList"/>
    <dgm:cxn modelId="{1A972136-B8D4-4BAB-B0BA-8D71774D1DDF}" type="presParOf" srcId="{79B36A80-1617-40BF-96EF-F6BDAC6AF58F}" destId="{4699C70D-5A3E-4214-9C69-E892DD76675F}" srcOrd="5" destOrd="0" presId="urn:microsoft.com/office/officeart/2008/layout/LinedList"/>
    <dgm:cxn modelId="{8E051CD7-0418-4898-AB97-D81BF4C5989F}" type="presParOf" srcId="{4699C70D-5A3E-4214-9C69-E892DD76675F}" destId="{4DB9505E-D851-4218-8F90-8140CF6105D0}" srcOrd="0" destOrd="0" presId="urn:microsoft.com/office/officeart/2008/layout/LinedList"/>
    <dgm:cxn modelId="{F5AB92DF-3B46-4643-869F-0D4BB561438D}" type="presParOf" srcId="{4699C70D-5A3E-4214-9C69-E892DD76675F}" destId="{5B51BE11-F385-4F7C-B21C-1D1AEED4B706}" srcOrd="1" destOrd="0" presId="urn:microsoft.com/office/officeart/2008/layout/LinedList"/>
    <dgm:cxn modelId="{9A68C976-CBB0-4300-8129-E9ABD9D08928}" type="presParOf" srcId="{79B36A80-1617-40BF-96EF-F6BDAC6AF58F}" destId="{4AEF1175-21AD-4ABB-A1CA-D71C91E60FBB}" srcOrd="6" destOrd="0" presId="urn:microsoft.com/office/officeart/2008/layout/LinedList"/>
    <dgm:cxn modelId="{8B4D68AC-8E3D-4DF1-9263-AF07B4E5F48E}" type="presParOf" srcId="{79B36A80-1617-40BF-96EF-F6BDAC6AF58F}" destId="{0AECBA8B-3340-4C9D-940B-867EB8828761}" srcOrd="7" destOrd="0" presId="urn:microsoft.com/office/officeart/2008/layout/LinedList"/>
    <dgm:cxn modelId="{CA753052-394C-459B-854A-7F1CF3FAA03F}" type="presParOf" srcId="{0AECBA8B-3340-4C9D-940B-867EB8828761}" destId="{5A73E0B6-316B-46BB-BFD7-07A4C6F37BCE}" srcOrd="0" destOrd="0" presId="urn:microsoft.com/office/officeart/2008/layout/LinedList"/>
    <dgm:cxn modelId="{9FA7DC8C-8316-4CE2-BA76-D50EA583A226}" type="presParOf" srcId="{0AECBA8B-3340-4C9D-940B-867EB8828761}" destId="{25B2109F-3F75-43AA-A23B-36F55E10D496}" srcOrd="1" destOrd="0" presId="urn:microsoft.com/office/officeart/2008/layout/LinedList"/>
    <dgm:cxn modelId="{7A9FA3A7-36FE-4314-A600-911DCB36000E}" type="presParOf" srcId="{79B36A80-1617-40BF-96EF-F6BDAC6AF58F}" destId="{1543833C-1779-47A7-A94A-DEAD0500CD68}" srcOrd="8" destOrd="0" presId="urn:microsoft.com/office/officeart/2008/layout/LinedList"/>
    <dgm:cxn modelId="{932509D1-EB77-4515-81A7-61666B75C2B6}" type="presParOf" srcId="{79B36A80-1617-40BF-96EF-F6BDAC6AF58F}" destId="{B679D0EA-A1F2-47E7-8BD2-8C6A50BD5B8A}" srcOrd="9" destOrd="0" presId="urn:microsoft.com/office/officeart/2008/layout/LinedList"/>
    <dgm:cxn modelId="{60D9582B-A412-4095-ACC5-55823D7FE96A}" type="presParOf" srcId="{B679D0EA-A1F2-47E7-8BD2-8C6A50BD5B8A}" destId="{177D9B9B-1E59-473A-A075-57FD362D12DD}" srcOrd="0" destOrd="0" presId="urn:microsoft.com/office/officeart/2008/layout/LinedList"/>
    <dgm:cxn modelId="{9439F01A-8DC2-4775-9AE6-C657155EEF32}" type="presParOf" srcId="{B679D0EA-A1F2-47E7-8BD2-8C6A50BD5B8A}" destId="{530D6A9E-D209-4A38-9843-65B167E72666}" srcOrd="1" destOrd="0" presId="urn:microsoft.com/office/officeart/2008/layout/LinedList"/>
    <dgm:cxn modelId="{61E1E0CC-1A54-4088-81B4-B64313A35D7C}" type="presParOf" srcId="{79B36A80-1617-40BF-96EF-F6BDAC6AF58F}" destId="{8405F13C-04CE-4C97-811B-E37072EE49E6}" srcOrd="10" destOrd="0" presId="urn:microsoft.com/office/officeart/2008/layout/LinedList"/>
    <dgm:cxn modelId="{CC1AEAB2-C091-43DB-9A6F-5C433594830D}" type="presParOf" srcId="{79B36A80-1617-40BF-96EF-F6BDAC6AF58F}" destId="{C0A0C995-385F-4626-92F1-0DB87E07AFC1}" srcOrd="11" destOrd="0" presId="urn:microsoft.com/office/officeart/2008/layout/LinedList"/>
    <dgm:cxn modelId="{DE9353BC-1F1A-4E0B-A766-AF485528F2A1}" type="presParOf" srcId="{C0A0C995-385F-4626-92F1-0DB87E07AFC1}" destId="{7C3AF315-C542-4936-B2B5-EBE6745A1F8C}" srcOrd="0" destOrd="0" presId="urn:microsoft.com/office/officeart/2008/layout/LinedList"/>
    <dgm:cxn modelId="{43F2C609-1CEE-42D8-AFE6-BC982411F5B0}" type="presParOf" srcId="{C0A0C995-385F-4626-92F1-0DB87E07AFC1}" destId="{4FB83544-0F21-414F-AA28-0C506CA5AD8A}" srcOrd="1" destOrd="0" presId="urn:microsoft.com/office/officeart/2008/layout/LinedList"/>
    <dgm:cxn modelId="{D2205D41-15A9-4089-A1D5-0B0DE8312EE8}" type="presParOf" srcId="{79B36A80-1617-40BF-96EF-F6BDAC6AF58F}" destId="{75A3C657-3348-41BA-A192-14C832B2F4B2}" srcOrd="12" destOrd="0" presId="urn:microsoft.com/office/officeart/2008/layout/LinedList"/>
    <dgm:cxn modelId="{C286310D-372A-45C4-BEA6-2F4ACAB1C6F3}" type="presParOf" srcId="{79B36A80-1617-40BF-96EF-F6BDAC6AF58F}" destId="{4C17AFA6-2A55-4CC0-888D-E1A3E10FA07F}" srcOrd="13" destOrd="0" presId="urn:microsoft.com/office/officeart/2008/layout/LinedList"/>
    <dgm:cxn modelId="{916A08F8-AEA9-4F43-ACDC-F11738A7F020}" type="presParOf" srcId="{4C17AFA6-2A55-4CC0-888D-E1A3E10FA07F}" destId="{39FDB3AF-0349-4BB7-B856-C376B9FC45F1}" srcOrd="0" destOrd="0" presId="urn:microsoft.com/office/officeart/2008/layout/LinedList"/>
    <dgm:cxn modelId="{A64DDE4C-A1B1-403D-A742-45A07B5E9D9E}" type="presParOf" srcId="{4C17AFA6-2A55-4CC0-888D-E1A3E10FA07F}" destId="{934155AD-F857-47AC-AF6F-4509E1A0E65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3C01D9-9DC5-4650-A73D-614D5B5179F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665CD54-E61A-4072-88FF-F99406D0677A}">
      <dgm:prSet/>
      <dgm:spPr/>
      <dgm:t>
        <a:bodyPr/>
        <a:lstStyle/>
        <a:p>
          <a:r>
            <a:rPr lang="en-US" dirty="0" err="1"/>
            <a:t>Snel</a:t>
          </a:r>
          <a:r>
            <a:rPr lang="en-US" dirty="0"/>
            <a:t> </a:t>
          </a:r>
          <a:r>
            <a:rPr lang="en-US" dirty="0" err="1"/>
            <a:t>afgeleid</a:t>
          </a:r>
          <a:endParaRPr lang="en-US" dirty="0"/>
        </a:p>
      </dgm:t>
    </dgm:pt>
    <dgm:pt modelId="{D6033D53-EBF4-477F-A5E7-B23856F58F4B}" type="parTrans" cxnId="{0240A818-C00C-46D3-93A8-CB2C6DDF724A}">
      <dgm:prSet/>
      <dgm:spPr/>
      <dgm:t>
        <a:bodyPr/>
        <a:lstStyle/>
        <a:p>
          <a:endParaRPr lang="en-US"/>
        </a:p>
      </dgm:t>
    </dgm:pt>
    <dgm:pt modelId="{1B1CBEC8-A59E-4678-B7C3-DA69EC964BD9}" type="sibTrans" cxnId="{0240A818-C00C-46D3-93A8-CB2C6DDF724A}">
      <dgm:prSet/>
      <dgm:spPr/>
      <dgm:t>
        <a:bodyPr/>
        <a:lstStyle/>
        <a:p>
          <a:endParaRPr lang="en-US"/>
        </a:p>
      </dgm:t>
    </dgm:pt>
    <dgm:pt modelId="{4AD61E55-4CC4-4564-92DA-CEFB238D287A}">
      <dgm:prSet/>
      <dgm:spPr/>
      <dgm:t>
        <a:bodyPr/>
        <a:lstStyle/>
        <a:p>
          <a:r>
            <a:rPr lang="en-US" dirty="0"/>
            <a:t>Kort </a:t>
          </a:r>
          <a:r>
            <a:rPr lang="en-US" dirty="0" err="1"/>
            <a:t>lontje</a:t>
          </a:r>
          <a:endParaRPr lang="en-US" dirty="0"/>
        </a:p>
      </dgm:t>
    </dgm:pt>
    <dgm:pt modelId="{79767D14-0D60-4427-9D0C-75F2577736B0}" type="parTrans" cxnId="{9F2E64C3-68DC-4109-9243-ABC8E1B68D2F}">
      <dgm:prSet/>
      <dgm:spPr/>
      <dgm:t>
        <a:bodyPr/>
        <a:lstStyle/>
        <a:p>
          <a:endParaRPr lang="nl-NL"/>
        </a:p>
      </dgm:t>
    </dgm:pt>
    <dgm:pt modelId="{C9402D01-655A-4FFF-90D5-C73ACC48E027}" type="sibTrans" cxnId="{9F2E64C3-68DC-4109-9243-ABC8E1B68D2F}">
      <dgm:prSet/>
      <dgm:spPr/>
      <dgm:t>
        <a:bodyPr/>
        <a:lstStyle/>
        <a:p>
          <a:endParaRPr lang="nl-NL"/>
        </a:p>
      </dgm:t>
    </dgm:pt>
    <dgm:pt modelId="{629F7F14-64A1-440E-AF91-C9EEE11253B1}">
      <dgm:prSet/>
      <dgm:spPr/>
      <dgm:t>
        <a:bodyPr/>
        <a:lstStyle/>
        <a:p>
          <a:r>
            <a:rPr lang="en-US" dirty="0"/>
            <a:t>Druk </a:t>
          </a:r>
          <a:r>
            <a:rPr lang="en-US" dirty="0" err="1"/>
            <a:t>en</a:t>
          </a:r>
          <a:r>
            <a:rPr lang="en-US" dirty="0"/>
            <a:t>/ of </a:t>
          </a:r>
          <a:r>
            <a:rPr lang="en-US" dirty="0" err="1"/>
            <a:t>conflictzoekend</a:t>
          </a:r>
          <a:r>
            <a:rPr lang="en-US" dirty="0"/>
            <a:t> </a:t>
          </a:r>
          <a:r>
            <a:rPr lang="en-US" dirty="0" err="1"/>
            <a:t>gedrag</a:t>
          </a:r>
          <a:endParaRPr lang="en-US" dirty="0"/>
        </a:p>
      </dgm:t>
    </dgm:pt>
    <dgm:pt modelId="{C1E89F6C-1C95-47FF-957E-D89031DC43E6}" type="parTrans" cxnId="{FD350DCA-05CA-4B2C-9E2C-EE3C84DD1E56}">
      <dgm:prSet/>
      <dgm:spPr/>
      <dgm:t>
        <a:bodyPr/>
        <a:lstStyle/>
        <a:p>
          <a:endParaRPr lang="nl-NL"/>
        </a:p>
      </dgm:t>
    </dgm:pt>
    <dgm:pt modelId="{356F4CBA-E3D4-482E-8E77-906FA0B077E5}" type="sibTrans" cxnId="{FD350DCA-05CA-4B2C-9E2C-EE3C84DD1E56}">
      <dgm:prSet/>
      <dgm:spPr/>
      <dgm:t>
        <a:bodyPr/>
        <a:lstStyle/>
        <a:p>
          <a:endParaRPr lang="nl-NL"/>
        </a:p>
      </dgm:t>
    </dgm:pt>
    <dgm:pt modelId="{15E8E3A5-4FCD-4842-A94F-FF03E4BDCD50}">
      <dgm:prSet/>
      <dgm:spPr/>
      <dgm:t>
        <a:bodyPr/>
        <a:lstStyle/>
        <a:p>
          <a:r>
            <a:rPr lang="en-US" dirty="0" err="1"/>
            <a:t>Vermoeid</a:t>
          </a:r>
          <a:r>
            <a:rPr lang="en-US" dirty="0"/>
            <a:t> </a:t>
          </a:r>
          <a:r>
            <a:rPr lang="en-US" dirty="0" err="1"/>
            <a:t>en</a:t>
          </a:r>
          <a:r>
            <a:rPr lang="en-US" dirty="0"/>
            <a:t> </a:t>
          </a:r>
          <a:r>
            <a:rPr lang="en-US" dirty="0" err="1"/>
            <a:t>gespannen</a:t>
          </a:r>
          <a:endParaRPr lang="en-US" dirty="0"/>
        </a:p>
      </dgm:t>
    </dgm:pt>
    <dgm:pt modelId="{23FBA621-E700-4958-8AD7-0E327FA14295}" type="parTrans" cxnId="{07C5F28E-E33F-44EE-9666-6F62416EEB4F}">
      <dgm:prSet/>
      <dgm:spPr/>
      <dgm:t>
        <a:bodyPr/>
        <a:lstStyle/>
        <a:p>
          <a:endParaRPr lang="nl-NL"/>
        </a:p>
      </dgm:t>
    </dgm:pt>
    <dgm:pt modelId="{40B3A4D7-B641-42EE-B381-885C0CB83058}" type="sibTrans" cxnId="{07C5F28E-E33F-44EE-9666-6F62416EEB4F}">
      <dgm:prSet/>
      <dgm:spPr/>
      <dgm:t>
        <a:bodyPr/>
        <a:lstStyle/>
        <a:p>
          <a:endParaRPr lang="nl-NL"/>
        </a:p>
      </dgm:t>
    </dgm:pt>
    <dgm:pt modelId="{E1EC8D56-4A28-46CB-A281-9348EF305767}">
      <dgm:prSet/>
      <dgm:spPr/>
      <dgm:t>
        <a:bodyPr/>
        <a:lstStyle/>
        <a:p>
          <a:r>
            <a:rPr lang="en-US" dirty="0" err="1"/>
            <a:t>Vaker</a:t>
          </a:r>
          <a:r>
            <a:rPr lang="en-US" dirty="0"/>
            <a:t> </a:t>
          </a:r>
          <a:r>
            <a:rPr lang="en-US" dirty="0" err="1"/>
            <a:t>ziek</a:t>
          </a:r>
          <a:r>
            <a:rPr lang="en-US" dirty="0"/>
            <a:t> met </a:t>
          </a:r>
          <a:r>
            <a:rPr lang="en-US" dirty="0" err="1"/>
            <a:t>kort</a:t>
          </a:r>
          <a:r>
            <a:rPr lang="en-US" dirty="0"/>
            <a:t> </a:t>
          </a:r>
          <a:r>
            <a:rPr lang="en-US" dirty="0" err="1"/>
            <a:t>verzuim</a:t>
          </a:r>
          <a:endParaRPr lang="en-US" dirty="0"/>
        </a:p>
      </dgm:t>
    </dgm:pt>
    <dgm:pt modelId="{14C70BA9-E3D6-4302-A6D5-47931792ACEF}" type="parTrans" cxnId="{DABD8513-91DA-4338-A7D5-FF570FF33009}">
      <dgm:prSet/>
      <dgm:spPr/>
      <dgm:t>
        <a:bodyPr/>
        <a:lstStyle/>
        <a:p>
          <a:endParaRPr lang="nl-NL"/>
        </a:p>
      </dgm:t>
    </dgm:pt>
    <dgm:pt modelId="{84C4D825-2A58-489E-BC90-4823DC015562}" type="sibTrans" cxnId="{DABD8513-91DA-4338-A7D5-FF570FF33009}">
      <dgm:prSet/>
      <dgm:spPr/>
      <dgm:t>
        <a:bodyPr/>
        <a:lstStyle/>
        <a:p>
          <a:endParaRPr lang="nl-NL"/>
        </a:p>
      </dgm:t>
    </dgm:pt>
    <dgm:pt modelId="{C4C87B9B-0745-48F8-BB5C-6E37E0F9F79D}">
      <dgm:prSet/>
      <dgm:spPr/>
      <dgm:t>
        <a:bodyPr/>
        <a:lstStyle/>
        <a:p>
          <a:r>
            <a:rPr lang="en-US" dirty="0" err="1"/>
            <a:t>Zichtbare</a:t>
          </a:r>
          <a:r>
            <a:rPr lang="en-US" baseline="0" dirty="0"/>
            <a:t> </a:t>
          </a:r>
          <a:r>
            <a:rPr lang="en-US" baseline="0" dirty="0" err="1"/>
            <a:t>fysieke</a:t>
          </a:r>
          <a:r>
            <a:rPr lang="en-US" baseline="0" dirty="0"/>
            <a:t> </a:t>
          </a:r>
          <a:r>
            <a:rPr lang="en-US" baseline="0" dirty="0" err="1"/>
            <a:t>achteruitgang</a:t>
          </a:r>
          <a:endParaRPr lang="en-US" dirty="0"/>
        </a:p>
      </dgm:t>
    </dgm:pt>
    <dgm:pt modelId="{D0A8952E-0C3B-4708-9E1B-EF1EBF350990}" type="parTrans" cxnId="{6AEE8023-7C23-4572-B6A7-27E08396BF88}">
      <dgm:prSet/>
      <dgm:spPr/>
      <dgm:t>
        <a:bodyPr/>
        <a:lstStyle/>
        <a:p>
          <a:endParaRPr lang="nl-NL"/>
        </a:p>
      </dgm:t>
    </dgm:pt>
    <dgm:pt modelId="{7F7CA1BB-3856-4FA3-817C-6E2BABD232D7}" type="sibTrans" cxnId="{6AEE8023-7C23-4572-B6A7-27E08396BF88}">
      <dgm:prSet/>
      <dgm:spPr/>
      <dgm:t>
        <a:bodyPr/>
        <a:lstStyle/>
        <a:p>
          <a:endParaRPr lang="nl-NL"/>
        </a:p>
      </dgm:t>
    </dgm:pt>
    <dgm:pt modelId="{33856EDB-8710-40A2-980A-D9004FE03DA2}">
      <dgm:prSet/>
      <dgm:spPr/>
      <dgm:t>
        <a:bodyPr/>
        <a:lstStyle/>
        <a:p>
          <a:r>
            <a:rPr lang="en-US" dirty="0" err="1"/>
            <a:t>Niet</a:t>
          </a:r>
          <a:r>
            <a:rPr lang="en-US" dirty="0"/>
            <a:t> </a:t>
          </a:r>
          <a:r>
            <a:rPr lang="en-US" dirty="0" err="1"/>
            <a:t>passende</a:t>
          </a:r>
          <a:r>
            <a:rPr lang="en-US" dirty="0"/>
            <a:t> of  </a:t>
          </a:r>
          <a:r>
            <a:rPr lang="en-US" dirty="0" err="1"/>
            <a:t>te</a:t>
          </a:r>
          <a:r>
            <a:rPr lang="en-US" dirty="0"/>
            <a:t> </a:t>
          </a:r>
          <a:r>
            <a:rPr lang="en-US" dirty="0" err="1"/>
            <a:t>koude</a:t>
          </a:r>
          <a:r>
            <a:rPr lang="en-US" dirty="0"/>
            <a:t> </a:t>
          </a:r>
          <a:r>
            <a:rPr lang="en-US" dirty="0" err="1"/>
            <a:t>kleding</a:t>
          </a:r>
          <a:r>
            <a:rPr lang="en-US" dirty="0"/>
            <a:t>/ </a:t>
          </a:r>
          <a:r>
            <a:rPr lang="en-US" dirty="0" err="1"/>
            <a:t>schoenen</a:t>
          </a:r>
          <a:endParaRPr lang="en-US" dirty="0"/>
        </a:p>
      </dgm:t>
    </dgm:pt>
    <dgm:pt modelId="{8AB3CD3A-511D-4F46-9AF9-CACC03040E67}" type="parTrans" cxnId="{9EF76D20-D68B-42AB-9355-E3E62E387B82}">
      <dgm:prSet/>
      <dgm:spPr/>
      <dgm:t>
        <a:bodyPr/>
        <a:lstStyle/>
        <a:p>
          <a:endParaRPr lang="nl-NL"/>
        </a:p>
      </dgm:t>
    </dgm:pt>
    <dgm:pt modelId="{3C726B44-3EE4-4771-B70F-DF4DF0AA9DAD}" type="sibTrans" cxnId="{9EF76D20-D68B-42AB-9355-E3E62E387B82}">
      <dgm:prSet/>
      <dgm:spPr/>
      <dgm:t>
        <a:bodyPr/>
        <a:lstStyle/>
        <a:p>
          <a:endParaRPr lang="nl-NL"/>
        </a:p>
      </dgm:t>
    </dgm:pt>
    <dgm:pt modelId="{D2D46BAA-881C-4D27-A1C1-A54A21DF4E1D}">
      <dgm:prSet/>
      <dgm:spPr/>
      <dgm:t>
        <a:bodyPr/>
        <a:lstStyle/>
        <a:p>
          <a:r>
            <a:rPr lang="en-US" dirty="0" err="1"/>
            <a:t>Teruggetrokken</a:t>
          </a:r>
          <a:r>
            <a:rPr lang="en-US" dirty="0"/>
            <a:t> </a:t>
          </a:r>
          <a:r>
            <a:rPr lang="en-US" dirty="0" err="1"/>
            <a:t>en</a:t>
          </a:r>
          <a:r>
            <a:rPr lang="en-US" dirty="0"/>
            <a:t> lasting </a:t>
          </a:r>
          <a:r>
            <a:rPr lang="en-US" dirty="0" err="1"/>
            <a:t>bereikbaar</a:t>
          </a:r>
          <a:endParaRPr lang="en-US" dirty="0"/>
        </a:p>
      </dgm:t>
    </dgm:pt>
    <dgm:pt modelId="{2D61D385-0432-433D-97CA-88822305A3B1}" type="parTrans" cxnId="{39FB7566-1C5F-4130-8A0D-533A55D1795F}">
      <dgm:prSet/>
      <dgm:spPr/>
      <dgm:t>
        <a:bodyPr/>
        <a:lstStyle/>
        <a:p>
          <a:endParaRPr lang="nl-NL"/>
        </a:p>
      </dgm:t>
    </dgm:pt>
    <dgm:pt modelId="{29D9F113-4AA4-4C55-89EE-DD60E18101D3}" type="sibTrans" cxnId="{39FB7566-1C5F-4130-8A0D-533A55D1795F}">
      <dgm:prSet/>
      <dgm:spPr/>
      <dgm:t>
        <a:bodyPr/>
        <a:lstStyle/>
        <a:p>
          <a:endParaRPr lang="nl-NL"/>
        </a:p>
      </dgm:t>
    </dgm:pt>
    <dgm:pt modelId="{85DDC8F5-01AC-47A8-B12B-F047C5ECC521}" type="pres">
      <dgm:prSet presAssocID="{BF3C01D9-9DC5-4650-A73D-614D5B5179FB}" presName="linear" presStyleCnt="0">
        <dgm:presLayoutVars>
          <dgm:animLvl val="lvl"/>
          <dgm:resizeHandles val="exact"/>
        </dgm:presLayoutVars>
      </dgm:prSet>
      <dgm:spPr/>
    </dgm:pt>
    <dgm:pt modelId="{54593728-9A9F-4626-99BC-EA26CC0E9B1F}" type="pres">
      <dgm:prSet presAssocID="{5665CD54-E61A-4072-88FF-F99406D0677A}" presName="parentText" presStyleLbl="node1" presStyleIdx="0" presStyleCnt="8">
        <dgm:presLayoutVars>
          <dgm:chMax val="0"/>
          <dgm:bulletEnabled val="1"/>
        </dgm:presLayoutVars>
      </dgm:prSet>
      <dgm:spPr/>
    </dgm:pt>
    <dgm:pt modelId="{4931A078-8C4A-4374-B884-9748A951FE64}" type="pres">
      <dgm:prSet presAssocID="{1B1CBEC8-A59E-4678-B7C3-DA69EC964BD9}" presName="spacer" presStyleCnt="0"/>
      <dgm:spPr/>
    </dgm:pt>
    <dgm:pt modelId="{E549B198-12CD-4687-8F4F-CE499A14575B}" type="pres">
      <dgm:prSet presAssocID="{4AD61E55-4CC4-4564-92DA-CEFB238D287A}" presName="parentText" presStyleLbl="node1" presStyleIdx="1" presStyleCnt="8">
        <dgm:presLayoutVars>
          <dgm:chMax val="0"/>
          <dgm:bulletEnabled val="1"/>
        </dgm:presLayoutVars>
      </dgm:prSet>
      <dgm:spPr/>
    </dgm:pt>
    <dgm:pt modelId="{4200D169-50C0-402C-88EF-112BE1B79918}" type="pres">
      <dgm:prSet presAssocID="{C9402D01-655A-4FFF-90D5-C73ACC48E027}" presName="spacer" presStyleCnt="0"/>
      <dgm:spPr/>
    </dgm:pt>
    <dgm:pt modelId="{262EBC32-3B94-4123-9AFF-76BB6840EB03}" type="pres">
      <dgm:prSet presAssocID="{629F7F14-64A1-440E-AF91-C9EEE11253B1}" presName="parentText" presStyleLbl="node1" presStyleIdx="2" presStyleCnt="8">
        <dgm:presLayoutVars>
          <dgm:chMax val="0"/>
          <dgm:bulletEnabled val="1"/>
        </dgm:presLayoutVars>
      </dgm:prSet>
      <dgm:spPr/>
    </dgm:pt>
    <dgm:pt modelId="{C6FA09A8-AE43-4A0A-8507-FDF0951C332D}" type="pres">
      <dgm:prSet presAssocID="{356F4CBA-E3D4-482E-8E77-906FA0B077E5}" presName="spacer" presStyleCnt="0"/>
      <dgm:spPr/>
    </dgm:pt>
    <dgm:pt modelId="{8AB91FCF-C339-4FE6-8E92-24F3A9E75AE7}" type="pres">
      <dgm:prSet presAssocID="{D2D46BAA-881C-4D27-A1C1-A54A21DF4E1D}" presName="parentText" presStyleLbl="node1" presStyleIdx="3" presStyleCnt="8">
        <dgm:presLayoutVars>
          <dgm:chMax val="0"/>
          <dgm:bulletEnabled val="1"/>
        </dgm:presLayoutVars>
      </dgm:prSet>
      <dgm:spPr/>
    </dgm:pt>
    <dgm:pt modelId="{C6821085-260E-4EF0-99E2-B1BCB6AE9D78}" type="pres">
      <dgm:prSet presAssocID="{29D9F113-4AA4-4C55-89EE-DD60E18101D3}" presName="spacer" presStyleCnt="0"/>
      <dgm:spPr/>
    </dgm:pt>
    <dgm:pt modelId="{F6E5C392-BA77-4B97-9036-31E13D29C910}" type="pres">
      <dgm:prSet presAssocID="{15E8E3A5-4FCD-4842-A94F-FF03E4BDCD50}" presName="parentText" presStyleLbl="node1" presStyleIdx="4" presStyleCnt="8">
        <dgm:presLayoutVars>
          <dgm:chMax val="0"/>
          <dgm:bulletEnabled val="1"/>
        </dgm:presLayoutVars>
      </dgm:prSet>
      <dgm:spPr/>
    </dgm:pt>
    <dgm:pt modelId="{A29EF596-C246-4ECA-A363-CD9C7E0C31D8}" type="pres">
      <dgm:prSet presAssocID="{40B3A4D7-B641-42EE-B381-885C0CB83058}" presName="spacer" presStyleCnt="0"/>
      <dgm:spPr/>
    </dgm:pt>
    <dgm:pt modelId="{8280C8B9-50C3-4D8E-9E05-E534AFD53380}" type="pres">
      <dgm:prSet presAssocID="{E1EC8D56-4A28-46CB-A281-9348EF305767}" presName="parentText" presStyleLbl="node1" presStyleIdx="5" presStyleCnt="8">
        <dgm:presLayoutVars>
          <dgm:chMax val="0"/>
          <dgm:bulletEnabled val="1"/>
        </dgm:presLayoutVars>
      </dgm:prSet>
      <dgm:spPr/>
    </dgm:pt>
    <dgm:pt modelId="{F62309BE-531E-4C03-8AC4-FD1545A67494}" type="pres">
      <dgm:prSet presAssocID="{84C4D825-2A58-489E-BC90-4823DC015562}" presName="spacer" presStyleCnt="0"/>
      <dgm:spPr/>
    </dgm:pt>
    <dgm:pt modelId="{B83FEB62-C445-48AF-A647-6DAB459A7355}" type="pres">
      <dgm:prSet presAssocID="{C4C87B9B-0745-48F8-BB5C-6E37E0F9F79D}" presName="parentText" presStyleLbl="node1" presStyleIdx="6" presStyleCnt="8">
        <dgm:presLayoutVars>
          <dgm:chMax val="0"/>
          <dgm:bulletEnabled val="1"/>
        </dgm:presLayoutVars>
      </dgm:prSet>
      <dgm:spPr/>
    </dgm:pt>
    <dgm:pt modelId="{FCA1156D-A693-4B4A-8DFB-083E05C0C788}" type="pres">
      <dgm:prSet presAssocID="{7F7CA1BB-3856-4FA3-817C-6E2BABD232D7}" presName="spacer" presStyleCnt="0"/>
      <dgm:spPr/>
    </dgm:pt>
    <dgm:pt modelId="{270F450C-C47F-4675-8E2D-A3BD83E4F991}" type="pres">
      <dgm:prSet presAssocID="{33856EDB-8710-40A2-980A-D9004FE03DA2}" presName="parentText" presStyleLbl="node1" presStyleIdx="7" presStyleCnt="8">
        <dgm:presLayoutVars>
          <dgm:chMax val="0"/>
          <dgm:bulletEnabled val="1"/>
        </dgm:presLayoutVars>
      </dgm:prSet>
      <dgm:spPr/>
    </dgm:pt>
  </dgm:ptLst>
  <dgm:cxnLst>
    <dgm:cxn modelId="{92EF0803-60C7-4C46-8447-04FE6B2346E7}" type="presOf" srcId="{D2D46BAA-881C-4D27-A1C1-A54A21DF4E1D}" destId="{8AB91FCF-C339-4FE6-8E92-24F3A9E75AE7}" srcOrd="0" destOrd="0" presId="urn:microsoft.com/office/officeart/2005/8/layout/vList2"/>
    <dgm:cxn modelId="{9C878E09-B74B-4144-BCD3-C2A4FAB30E84}" type="presOf" srcId="{C4C87B9B-0745-48F8-BB5C-6E37E0F9F79D}" destId="{B83FEB62-C445-48AF-A647-6DAB459A7355}" srcOrd="0" destOrd="0" presId="urn:microsoft.com/office/officeart/2005/8/layout/vList2"/>
    <dgm:cxn modelId="{DABD8513-91DA-4338-A7D5-FF570FF33009}" srcId="{BF3C01D9-9DC5-4650-A73D-614D5B5179FB}" destId="{E1EC8D56-4A28-46CB-A281-9348EF305767}" srcOrd="5" destOrd="0" parTransId="{14C70BA9-E3D6-4302-A6D5-47931792ACEF}" sibTransId="{84C4D825-2A58-489E-BC90-4823DC015562}"/>
    <dgm:cxn modelId="{0240A818-C00C-46D3-93A8-CB2C6DDF724A}" srcId="{BF3C01D9-9DC5-4650-A73D-614D5B5179FB}" destId="{5665CD54-E61A-4072-88FF-F99406D0677A}" srcOrd="0" destOrd="0" parTransId="{D6033D53-EBF4-477F-A5E7-B23856F58F4B}" sibTransId="{1B1CBEC8-A59E-4678-B7C3-DA69EC964BD9}"/>
    <dgm:cxn modelId="{9EF76D20-D68B-42AB-9355-E3E62E387B82}" srcId="{BF3C01D9-9DC5-4650-A73D-614D5B5179FB}" destId="{33856EDB-8710-40A2-980A-D9004FE03DA2}" srcOrd="7" destOrd="0" parTransId="{8AB3CD3A-511D-4F46-9AF9-CACC03040E67}" sibTransId="{3C726B44-3EE4-4771-B70F-DF4DF0AA9DAD}"/>
    <dgm:cxn modelId="{6AEE8023-7C23-4572-B6A7-27E08396BF88}" srcId="{BF3C01D9-9DC5-4650-A73D-614D5B5179FB}" destId="{C4C87B9B-0745-48F8-BB5C-6E37E0F9F79D}" srcOrd="6" destOrd="0" parTransId="{D0A8952E-0C3B-4708-9E1B-EF1EBF350990}" sibTransId="{7F7CA1BB-3856-4FA3-817C-6E2BABD232D7}"/>
    <dgm:cxn modelId="{49A97632-D9AF-4DC8-A263-F6E7192D2678}" type="presOf" srcId="{15E8E3A5-4FCD-4842-A94F-FF03E4BDCD50}" destId="{F6E5C392-BA77-4B97-9036-31E13D29C910}" srcOrd="0" destOrd="0" presId="urn:microsoft.com/office/officeart/2005/8/layout/vList2"/>
    <dgm:cxn modelId="{55391433-E94C-4576-BE54-42294C2834B7}" type="presOf" srcId="{BF3C01D9-9DC5-4650-A73D-614D5B5179FB}" destId="{85DDC8F5-01AC-47A8-B12B-F047C5ECC521}" srcOrd="0" destOrd="0" presId="urn:microsoft.com/office/officeart/2005/8/layout/vList2"/>
    <dgm:cxn modelId="{7EACB73F-94A5-493B-BB2F-F11FED2E801C}" type="presOf" srcId="{E1EC8D56-4A28-46CB-A281-9348EF305767}" destId="{8280C8B9-50C3-4D8E-9E05-E534AFD53380}" srcOrd="0" destOrd="0" presId="urn:microsoft.com/office/officeart/2005/8/layout/vList2"/>
    <dgm:cxn modelId="{39FB7566-1C5F-4130-8A0D-533A55D1795F}" srcId="{BF3C01D9-9DC5-4650-A73D-614D5B5179FB}" destId="{D2D46BAA-881C-4D27-A1C1-A54A21DF4E1D}" srcOrd="3" destOrd="0" parTransId="{2D61D385-0432-433D-97CA-88822305A3B1}" sibTransId="{29D9F113-4AA4-4C55-89EE-DD60E18101D3}"/>
    <dgm:cxn modelId="{75D9B450-F793-460B-8901-9756B72640EA}" type="presOf" srcId="{629F7F14-64A1-440E-AF91-C9EEE11253B1}" destId="{262EBC32-3B94-4123-9AFF-76BB6840EB03}" srcOrd="0" destOrd="0" presId="urn:microsoft.com/office/officeart/2005/8/layout/vList2"/>
    <dgm:cxn modelId="{06BA4073-667A-4DC4-9642-16A0E23655AB}" type="presOf" srcId="{5665CD54-E61A-4072-88FF-F99406D0677A}" destId="{54593728-9A9F-4626-99BC-EA26CC0E9B1F}" srcOrd="0" destOrd="0" presId="urn:microsoft.com/office/officeart/2005/8/layout/vList2"/>
    <dgm:cxn modelId="{37C5AA87-FE1E-4311-8048-46598FE69CAE}" type="presOf" srcId="{33856EDB-8710-40A2-980A-D9004FE03DA2}" destId="{270F450C-C47F-4675-8E2D-A3BD83E4F991}" srcOrd="0" destOrd="0" presId="urn:microsoft.com/office/officeart/2005/8/layout/vList2"/>
    <dgm:cxn modelId="{07C5F28E-E33F-44EE-9666-6F62416EEB4F}" srcId="{BF3C01D9-9DC5-4650-A73D-614D5B5179FB}" destId="{15E8E3A5-4FCD-4842-A94F-FF03E4BDCD50}" srcOrd="4" destOrd="0" parTransId="{23FBA621-E700-4958-8AD7-0E327FA14295}" sibTransId="{40B3A4D7-B641-42EE-B381-885C0CB83058}"/>
    <dgm:cxn modelId="{9F2E64C3-68DC-4109-9243-ABC8E1B68D2F}" srcId="{BF3C01D9-9DC5-4650-A73D-614D5B5179FB}" destId="{4AD61E55-4CC4-4564-92DA-CEFB238D287A}" srcOrd="1" destOrd="0" parTransId="{79767D14-0D60-4427-9D0C-75F2577736B0}" sibTransId="{C9402D01-655A-4FFF-90D5-C73ACC48E027}"/>
    <dgm:cxn modelId="{FD350DCA-05CA-4B2C-9E2C-EE3C84DD1E56}" srcId="{BF3C01D9-9DC5-4650-A73D-614D5B5179FB}" destId="{629F7F14-64A1-440E-AF91-C9EEE11253B1}" srcOrd="2" destOrd="0" parTransId="{C1E89F6C-1C95-47FF-957E-D89031DC43E6}" sibTransId="{356F4CBA-E3D4-482E-8E77-906FA0B077E5}"/>
    <dgm:cxn modelId="{C9B1E2D3-3782-4766-8A3F-9187A71910C1}" type="presOf" srcId="{4AD61E55-4CC4-4564-92DA-CEFB238D287A}" destId="{E549B198-12CD-4687-8F4F-CE499A14575B}" srcOrd="0" destOrd="0" presId="urn:microsoft.com/office/officeart/2005/8/layout/vList2"/>
    <dgm:cxn modelId="{A08C896C-E5DD-4288-9FBB-CC9EBEB126CB}" type="presParOf" srcId="{85DDC8F5-01AC-47A8-B12B-F047C5ECC521}" destId="{54593728-9A9F-4626-99BC-EA26CC0E9B1F}" srcOrd="0" destOrd="0" presId="urn:microsoft.com/office/officeart/2005/8/layout/vList2"/>
    <dgm:cxn modelId="{16DF0C94-7A73-4118-B14D-DED375F79743}" type="presParOf" srcId="{85DDC8F5-01AC-47A8-B12B-F047C5ECC521}" destId="{4931A078-8C4A-4374-B884-9748A951FE64}" srcOrd="1" destOrd="0" presId="urn:microsoft.com/office/officeart/2005/8/layout/vList2"/>
    <dgm:cxn modelId="{20E2521D-A933-4499-B880-061C62B98D56}" type="presParOf" srcId="{85DDC8F5-01AC-47A8-B12B-F047C5ECC521}" destId="{E549B198-12CD-4687-8F4F-CE499A14575B}" srcOrd="2" destOrd="0" presId="urn:microsoft.com/office/officeart/2005/8/layout/vList2"/>
    <dgm:cxn modelId="{B0A1316A-A9FF-49EA-AAF8-97BA80E1EE1A}" type="presParOf" srcId="{85DDC8F5-01AC-47A8-B12B-F047C5ECC521}" destId="{4200D169-50C0-402C-88EF-112BE1B79918}" srcOrd="3" destOrd="0" presId="urn:microsoft.com/office/officeart/2005/8/layout/vList2"/>
    <dgm:cxn modelId="{5F5188DB-75ED-44C2-95C6-B5F149B1358F}" type="presParOf" srcId="{85DDC8F5-01AC-47A8-B12B-F047C5ECC521}" destId="{262EBC32-3B94-4123-9AFF-76BB6840EB03}" srcOrd="4" destOrd="0" presId="urn:microsoft.com/office/officeart/2005/8/layout/vList2"/>
    <dgm:cxn modelId="{6EF2509A-6A59-4B16-9EF8-D77058868EA0}" type="presParOf" srcId="{85DDC8F5-01AC-47A8-B12B-F047C5ECC521}" destId="{C6FA09A8-AE43-4A0A-8507-FDF0951C332D}" srcOrd="5" destOrd="0" presId="urn:microsoft.com/office/officeart/2005/8/layout/vList2"/>
    <dgm:cxn modelId="{B97330D7-3F18-47BF-84F2-18FA9EE50E93}" type="presParOf" srcId="{85DDC8F5-01AC-47A8-B12B-F047C5ECC521}" destId="{8AB91FCF-C339-4FE6-8E92-24F3A9E75AE7}" srcOrd="6" destOrd="0" presId="urn:microsoft.com/office/officeart/2005/8/layout/vList2"/>
    <dgm:cxn modelId="{AAE2F442-E1AB-4421-8238-1855552DE6E8}" type="presParOf" srcId="{85DDC8F5-01AC-47A8-B12B-F047C5ECC521}" destId="{C6821085-260E-4EF0-99E2-B1BCB6AE9D78}" srcOrd="7" destOrd="0" presId="urn:microsoft.com/office/officeart/2005/8/layout/vList2"/>
    <dgm:cxn modelId="{9414410D-7B77-4E30-AA58-ED6A323A1720}" type="presParOf" srcId="{85DDC8F5-01AC-47A8-B12B-F047C5ECC521}" destId="{F6E5C392-BA77-4B97-9036-31E13D29C910}" srcOrd="8" destOrd="0" presId="urn:microsoft.com/office/officeart/2005/8/layout/vList2"/>
    <dgm:cxn modelId="{B9A7AB19-8984-46E7-9A71-FD3C8D199301}" type="presParOf" srcId="{85DDC8F5-01AC-47A8-B12B-F047C5ECC521}" destId="{A29EF596-C246-4ECA-A363-CD9C7E0C31D8}" srcOrd="9" destOrd="0" presId="urn:microsoft.com/office/officeart/2005/8/layout/vList2"/>
    <dgm:cxn modelId="{C4EE14F4-C5E2-4E15-B151-E25F049DFB94}" type="presParOf" srcId="{85DDC8F5-01AC-47A8-B12B-F047C5ECC521}" destId="{8280C8B9-50C3-4D8E-9E05-E534AFD53380}" srcOrd="10" destOrd="0" presId="urn:microsoft.com/office/officeart/2005/8/layout/vList2"/>
    <dgm:cxn modelId="{0856B0D9-154E-4FC8-B42F-C8FC19CD744F}" type="presParOf" srcId="{85DDC8F5-01AC-47A8-B12B-F047C5ECC521}" destId="{F62309BE-531E-4C03-8AC4-FD1545A67494}" srcOrd="11" destOrd="0" presId="urn:microsoft.com/office/officeart/2005/8/layout/vList2"/>
    <dgm:cxn modelId="{3C965158-92B4-4BF3-BFFB-1B85CB72C6A9}" type="presParOf" srcId="{85DDC8F5-01AC-47A8-B12B-F047C5ECC521}" destId="{B83FEB62-C445-48AF-A647-6DAB459A7355}" srcOrd="12" destOrd="0" presId="urn:microsoft.com/office/officeart/2005/8/layout/vList2"/>
    <dgm:cxn modelId="{915995C0-EDF0-45ED-A887-3ECCD3877871}" type="presParOf" srcId="{85DDC8F5-01AC-47A8-B12B-F047C5ECC521}" destId="{FCA1156D-A693-4B4A-8DFB-083E05C0C788}" srcOrd="13" destOrd="0" presId="urn:microsoft.com/office/officeart/2005/8/layout/vList2"/>
    <dgm:cxn modelId="{33A054AF-C67A-4A44-BE05-C71ACBEFE292}" type="presParOf" srcId="{85DDC8F5-01AC-47A8-B12B-F047C5ECC521}" destId="{270F450C-C47F-4675-8E2D-A3BD83E4F991}"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3C01D9-9DC5-4650-A73D-614D5B5179F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665CD54-E61A-4072-88FF-F99406D0677A}">
      <dgm:prSet/>
      <dgm:spPr/>
      <dgm:t>
        <a:bodyPr/>
        <a:lstStyle/>
        <a:p>
          <a:r>
            <a:rPr lang="en-US" dirty="0" err="1"/>
            <a:t>Organisatie</a:t>
          </a:r>
          <a:r>
            <a:rPr lang="en-US" dirty="0"/>
            <a:t> </a:t>
          </a:r>
          <a:r>
            <a:rPr lang="en-US" dirty="0" err="1"/>
            <a:t>thuis</a:t>
          </a:r>
          <a:r>
            <a:rPr lang="en-US" dirty="0"/>
            <a:t> is </a:t>
          </a:r>
          <a:r>
            <a:rPr lang="en-US" dirty="0" err="1"/>
            <a:t>moeizaam</a:t>
          </a:r>
          <a:endParaRPr lang="en-US" dirty="0"/>
        </a:p>
      </dgm:t>
    </dgm:pt>
    <dgm:pt modelId="{D6033D53-EBF4-477F-A5E7-B23856F58F4B}" type="parTrans" cxnId="{0240A818-C00C-46D3-93A8-CB2C6DDF724A}">
      <dgm:prSet/>
      <dgm:spPr/>
      <dgm:t>
        <a:bodyPr/>
        <a:lstStyle/>
        <a:p>
          <a:endParaRPr lang="en-US"/>
        </a:p>
      </dgm:t>
    </dgm:pt>
    <dgm:pt modelId="{1B1CBEC8-A59E-4678-B7C3-DA69EC964BD9}" type="sibTrans" cxnId="{0240A818-C00C-46D3-93A8-CB2C6DDF724A}">
      <dgm:prSet/>
      <dgm:spPr/>
      <dgm:t>
        <a:bodyPr/>
        <a:lstStyle/>
        <a:p>
          <a:endParaRPr lang="en-US"/>
        </a:p>
      </dgm:t>
    </dgm:pt>
    <dgm:pt modelId="{4AD61E55-4CC4-4564-92DA-CEFB238D287A}">
      <dgm:prSet/>
      <dgm:spPr/>
      <dgm:t>
        <a:bodyPr/>
        <a:lstStyle/>
        <a:p>
          <a:r>
            <a:rPr lang="en-US" dirty="0"/>
            <a:t>Kort </a:t>
          </a:r>
          <a:r>
            <a:rPr lang="en-US" dirty="0" err="1"/>
            <a:t>lontje</a:t>
          </a:r>
          <a:endParaRPr lang="en-US" dirty="0"/>
        </a:p>
      </dgm:t>
    </dgm:pt>
    <dgm:pt modelId="{79767D14-0D60-4427-9D0C-75F2577736B0}" type="parTrans" cxnId="{9F2E64C3-68DC-4109-9243-ABC8E1B68D2F}">
      <dgm:prSet/>
      <dgm:spPr/>
      <dgm:t>
        <a:bodyPr/>
        <a:lstStyle/>
        <a:p>
          <a:endParaRPr lang="nl-NL"/>
        </a:p>
      </dgm:t>
    </dgm:pt>
    <dgm:pt modelId="{C9402D01-655A-4FFF-90D5-C73ACC48E027}" type="sibTrans" cxnId="{9F2E64C3-68DC-4109-9243-ABC8E1B68D2F}">
      <dgm:prSet/>
      <dgm:spPr/>
      <dgm:t>
        <a:bodyPr/>
        <a:lstStyle/>
        <a:p>
          <a:endParaRPr lang="nl-NL"/>
        </a:p>
      </dgm:t>
    </dgm:pt>
    <dgm:pt modelId="{629F7F14-64A1-440E-AF91-C9EEE11253B1}">
      <dgm:prSet/>
      <dgm:spPr/>
      <dgm:t>
        <a:bodyPr/>
        <a:lstStyle/>
        <a:p>
          <a:r>
            <a:rPr lang="en-US" dirty="0" err="1"/>
            <a:t>Afspraken</a:t>
          </a:r>
          <a:r>
            <a:rPr lang="en-US" dirty="0"/>
            <a:t> </a:t>
          </a:r>
          <a:r>
            <a:rPr lang="en-US" dirty="0" err="1"/>
            <a:t>vergeten</a:t>
          </a:r>
          <a:endParaRPr lang="en-US" dirty="0"/>
        </a:p>
      </dgm:t>
    </dgm:pt>
    <dgm:pt modelId="{C1E89F6C-1C95-47FF-957E-D89031DC43E6}" type="parTrans" cxnId="{FD350DCA-05CA-4B2C-9E2C-EE3C84DD1E56}">
      <dgm:prSet/>
      <dgm:spPr/>
      <dgm:t>
        <a:bodyPr/>
        <a:lstStyle/>
        <a:p>
          <a:endParaRPr lang="nl-NL"/>
        </a:p>
      </dgm:t>
    </dgm:pt>
    <dgm:pt modelId="{356F4CBA-E3D4-482E-8E77-906FA0B077E5}" type="sibTrans" cxnId="{FD350DCA-05CA-4B2C-9E2C-EE3C84DD1E56}">
      <dgm:prSet/>
      <dgm:spPr/>
      <dgm:t>
        <a:bodyPr/>
        <a:lstStyle/>
        <a:p>
          <a:endParaRPr lang="nl-NL"/>
        </a:p>
      </dgm:t>
    </dgm:pt>
    <dgm:pt modelId="{15E8E3A5-4FCD-4842-A94F-FF03E4BDCD50}">
      <dgm:prSet/>
      <dgm:spPr/>
      <dgm:t>
        <a:bodyPr/>
        <a:lstStyle/>
        <a:p>
          <a:r>
            <a:rPr lang="en-US" dirty="0" err="1"/>
            <a:t>Vermoeid</a:t>
          </a:r>
          <a:r>
            <a:rPr lang="en-US" dirty="0"/>
            <a:t> </a:t>
          </a:r>
          <a:r>
            <a:rPr lang="en-US" dirty="0" err="1"/>
            <a:t>en</a:t>
          </a:r>
          <a:r>
            <a:rPr lang="en-US" dirty="0"/>
            <a:t> </a:t>
          </a:r>
          <a:r>
            <a:rPr lang="en-US" dirty="0" err="1"/>
            <a:t>gespannen</a:t>
          </a:r>
          <a:endParaRPr lang="en-US" dirty="0"/>
        </a:p>
      </dgm:t>
    </dgm:pt>
    <dgm:pt modelId="{23FBA621-E700-4958-8AD7-0E327FA14295}" type="parTrans" cxnId="{07C5F28E-E33F-44EE-9666-6F62416EEB4F}">
      <dgm:prSet/>
      <dgm:spPr/>
      <dgm:t>
        <a:bodyPr/>
        <a:lstStyle/>
        <a:p>
          <a:endParaRPr lang="nl-NL"/>
        </a:p>
      </dgm:t>
    </dgm:pt>
    <dgm:pt modelId="{40B3A4D7-B641-42EE-B381-885C0CB83058}" type="sibTrans" cxnId="{07C5F28E-E33F-44EE-9666-6F62416EEB4F}">
      <dgm:prSet/>
      <dgm:spPr/>
      <dgm:t>
        <a:bodyPr/>
        <a:lstStyle/>
        <a:p>
          <a:endParaRPr lang="nl-NL"/>
        </a:p>
      </dgm:t>
    </dgm:pt>
    <dgm:pt modelId="{96475605-C1F2-478A-A042-15A86FB1CB12}">
      <dgm:prSet/>
      <dgm:spPr/>
      <dgm:t>
        <a:bodyPr/>
        <a:lstStyle/>
        <a:p>
          <a:r>
            <a:rPr lang="en-US" dirty="0" err="1"/>
            <a:t>Fysieke</a:t>
          </a:r>
          <a:r>
            <a:rPr lang="en-US" dirty="0"/>
            <a:t> </a:t>
          </a:r>
          <a:r>
            <a:rPr lang="en-US" dirty="0" err="1"/>
            <a:t>en</a:t>
          </a:r>
          <a:r>
            <a:rPr lang="en-US" dirty="0"/>
            <a:t> </a:t>
          </a:r>
          <a:r>
            <a:rPr lang="en-US" dirty="0" err="1"/>
            <a:t>mentale</a:t>
          </a:r>
          <a:r>
            <a:rPr lang="en-US" dirty="0"/>
            <a:t> </a:t>
          </a:r>
          <a:r>
            <a:rPr lang="en-US" dirty="0" err="1"/>
            <a:t>klachten</a:t>
          </a:r>
          <a:endParaRPr lang="en-US" dirty="0"/>
        </a:p>
      </dgm:t>
    </dgm:pt>
    <dgm:pt modelId="{BE22CC14-7F33-48DA-AFD0-FD5D1931AE29}" type="parTrans" cxnId="{271981AD-469D-4650-86E9-B8F250EAB831}">
      <dgm:prSet/>
      <dgm:spPr/>
      <dgm:t>
        <a:bodyPr/>
        <a:lstStyle/>
        <a:p>
          <a:endParaRPr lang="nl-NL"/>
        </a:p>
      </dgm:t>
    </dgm:pt>
    <dgm:pt modelId="{9B9D66FB-872A-46E5-A273-001809D18A79}" type="sibTrans" cxnId="{271981AD-469D-4650-86E9-B8F250EAB831}">
      <dgm:prSet/>
      <dgm:spPr/>
      <dgm:t>
        <a:bodyPr/>
        <a:lstStyle/>
        <a:p>
          <a:endParaRPr lang="nl-NL"/>
        </a:p>
      </dgm:t>
    </dgm:pt>
    <dgm:pt modelId="{1CBEFE63-84CF-4369-9032-A84E05202182}">
      <dgm:prSet/>
      <dgm:spPr/>
      <dgm:t>
        <a:bodyPr/>
        <a:lstStyle/>
        <a:p>
          <a:r>
            <a:rPr lang="en-US" dirty="0" err="1"/>
            <a:t>Vragen</a:t>
          </a:r>
          <a:r>
            <a:rPr lang="en-US" dirty="0"/>
            <a:t> </a:t>
          </a:r>
          <a:r>
            <a:rPr lang="en-US" dirty="0" err="1"/>
            <a:t>vermijden</a:t>
          </a:r>
          <a:endParaRPr lang="en-US" dirty="0"/>
        </a:p>
      </dgm:t>
    </dgm:pt>
    <dgm:pt modelId="{8A847A82-4F50-46E7-95D7-D594E6C74AF7}" type="parTrans" cxnId="{D2403153-B6E5-4C4B-A6C6-2826E547C2CF}">
      <dgm:prSet/>
      <dgm:spPr/>
      <dgm:t>
        <a:bodyPr/>
        <a:lstStyle/>
        <a:p>
          <a:endParaRPr lang="nl-NL"/>
        </a:p>
      </dgm:t>
    </dgm:pt>
    <dgm:pt modelId="{C9CBB15E-BBBC-4115-854C-91E7A073217A}" type="sibTrans" cxnId="{D2403153-B6E5-4C4B-A6C6-2826E547C2CF}">
      <dgm:prSet/>
      <dgm:spPr/>
      <dgm:t>
        <a:bodyPr/>
        <a:lstStyle/>
        <a:p>
          <a:endParaRPr lang="nl-NL"/>
        </a:p>
      </dgm:t>
    </dgm:pt>
    <dgm:pt modelId="{C4C87B9B-0745-48F8-BB5C-6E37E0F9F79D}">
      <dgm:prSet/>
      <dgm:spPr/>
      <dgm:t>
        <a:bodyPr/>
        <a:lstStyle/>
        <a:p>
          <a:r>
            <a:rPr lang="en-US" dirty="0" err="1"/>
            <a:t>Zichtbare</a:t>
          </a:r>
          <a:r>
            <a:rPr lang="en-US" baseline="0" dirty="0"/>
            <a:t> </a:t>
          </a:r>
          <a:r>
            <a:rPr lang="en-US" baseline="0" dirty="0" err="1"/>
            <a:t>fysieke</a:t>
          </a:r>
          <a:r>
            <a:rPr lang="en-US" baseline="0" dirty="0"/>
            <a:t> </a:t>
          </a:r>
          <a:r>
            <a:rPr lang="en-US" baseline="0" dirty="0" err="1"/>
            <a:t>achteruitgang</a:t>
          </a:r>
          <a:endParaRPr lang="en-US" dirty="0"/>
        </a:p>
      </dgm:t>
    </dgm:pt>
    <dgm:pt modelId="{D0A8952E-0C3B-4708-9E1B-EF1EBF350990}" type="parTrans" cxnId="{6AEE8023-7C23-4572-B6A7-27E08396BF88}">
      <dgm:prSet/>
      <dgm:spPr/>
      <dgm:t>
        <a:bodyPr/>
        <a:lstStyle/>
        <a:p>
          <a:endParaRPr lang="nl-NL"/>
        </a:p>
      </dgm:t>
    </dgm:pt>
    <dgm:pt modelId="{7F7CA1BB-3856-4FA3-817C-6E2BABD232D7}" type="sibTrans" cxnId="{6AEE8023-7C23-4572-B6A7-27E08396BF88}">
      <dgm:prSet/>
      <dgm:spPr/>
      <dgm:t>
        <a:bodyPr/>
        <a:lstStyle/>
        <a:p>
          <a:endParaRPr lang="nl-NL"/>
        </a:p>
      </dgm:t>
    </dgm:pt>
    <dgm:pt modelId="{33856EDB-8710-40A2-980A-D9004FE03DA2}">
      <dgm:prSet/>
      <dgm:spPr/>
      <dgm:t>
        <a:bodyPr/>
        <a:lstStyle/>
        <a:p>
          <a:r>
            <a:rPr lang="en-US" dirty="0" err="1"/>
            <a:t>Kunnen</a:t>
          </a:r>
          <a:r>
            <a:rPr lang="en-US" dirty="0"/>
            <a:t> </a:t>
          </a:r>
          <a:r>
            <a:rPr lang="en-US" dirty="0" err="1"/>
            <a:t>jullie</a:t>
          </a:r>
          <a:r>
            <a:rPr lang="en-US" dirty="0"/>
            <a:t> </a:t>
          </a:r>
          <a:r>
            <a:rPr lang="en-US" dirty="0" err="1"/>
            <a:t>aanvullen</a:t>
          </a:r>
          <a:r>
            <a:rPr lang="en-US" dirty="0"/>
            <a:t>?</a:t>
          </a:r>
        </a:p>
      </dgm:t>
    </dgm:pt>
    <dgm:pt modelId="{8AB3CD3A-511D-4F46-9AF9-CACC03040E67}" type="parTrans" cxnId="{9EF76D20-D68B-42AB-9355-E3E62E387B82}">
      <dgm:prSet/>
      <dgm:spPr/>
      <dgm:t>
        <a:bodyPr/>
        <a:lstStyle/>
        <a:p>
          <a:endParaRPr lang="nl-NL"/>
        </a:p>
      </dgm:t>
    </dgm:pt>
    <dgm:pt modelId="{3C726B44-3EE4-4771-B70F-DF4DF0AA9DAD}" type="sibTrans" cxnId="{9EF76D20-D68B-42AB-9355-E3E62E387B82}">
      <dgm:prSet/>
      <dgm:spPr/>
      <dgm:t>
        <a:bodyPr/>
        <a:lstStyle/>
        <a:p>
          <a:endParaRPr lang="nl-NL"/>
        </a:p>
      </dgm:t>
    </dgm:pt>
    <dgm:pt modelId="{85DDC8F5-01AC-47A8-B12B-F047C5ECC521}" type="pres">
      <dgm:prSet presAssocID="{BF3C01D9-9DC5-4650-A73D-614D5B5179FB}" presName="linear" presStyleCnt="0">
        <dgm:presLayoutVars>
          <dgm:animLvl val="lvl"/>
          <dgm:resizeHandles val="exact"/>
        </dgm:presLayoutVars>
      </dgm:prSet>
      <dgm:spPr/>
    </dgm:pt>
    <dgm:pt modelId="{54593728-9A9F-4626-99BC-EA26CC0E9B1F}" type="pres">
      <dgm:prSet presAssocID="{5665CD54-E61A-4072-88FF-F99406D0677A}" presName="parentText" presStyleLbl="node1" presStyleIdx="0" presStyleCnt="8">
        <dgm:presLayoutVars>
          <dgm:chMax val="0"/>
          <dgm:bulletEnabled val="1"/>
        </dgm:presLayoutVars>
      </dgm:prSet>
      <dgm:spPr/>
    </dgm:pt>
    <dgm:pt modelId="{4931A078-8C4A-4374-B884-9748A951FE64}" type="pres">
      <dgm:prSet presAssocID="{1B1CBEC8-A59E-4678-B7C3-DA69EC964BD9}" presName="spacer" presStyleCnt="0"/>
      <dgm:spPr/>
    </dgm:pt>
    <dgm:pt modelId="{E549B198-12CD-4687-8F4F-CE499A14575B}" type="pres">
      <dgm:prSet presAssocID="{4AD61E55-4CC4-4564-92DA-CEFB238D287A}" presName="parentText" presStyleLbl="node1" presStyleIdx="1" presStyleCnt="8">
        <dgm:presLayoutVars>
          <dgm:chMax val="0"/>
          <dgm:bulletEnabled val="1"/>
        </dgm:presLayoutVars>
      </dgm:prSet>
      <dgm:spPr/>
    </dgm:pt>
    <dgm:pt modelId="{4200D169-50C0-402C-88EF-112BE1B79918}" type="pres">
      <dgm:prSet presAssocID="{C9402D01-655A-4FFF-90D5-C73ACC48E027}" presName="spacer" presStyleCnt="0"/>
      <dgm:spPr/>
    </dgm:pt>
    <dgm:pt modelId="{262EBC32-3B94-4123-9AFF-76BB6840EB03}" type="pres">
      <dgm:prSet presAssocID="{629F7F14-64A1-440E-AF91-C9EEE11253B1}" presName="parentText" presStyleLbl="node1" presStyleIdx="2" presStyleCnt="8">
        <dgm:presLayoutVars>
          <dgm:chMax val="0"/>
          <dgm:bulletEnabled val="1"/>
        </dgm:presLayoutVars>
      </dgm:prSet>
      <dgm:spPr/>
    </dgm:pt>
    <dgm:pt modelId="{C6FA09A8-AE43-4A0A-8507-FDF0951C332D}" type="pres">
      <dgm:prSet presAssocID="{356F4CBA-E3D4-482E-8E77-906FA0B077E5}" presName="spacer" presStyleCnt="0"/>
      <dgm:spPr/>
    </dgm:pt>
    <dgm:pt modelId="{F6E5C392-BA77-4B97-9036-31E13D29C910}" type="pres">
      <dgm:prSet presAssocID="{15E8E3A5-4FCD-4842-A94F-FF03E4BDCD50}" presName="parentText" presStyleLbl="node1" presStyleIdx="3" presStyleCnt="8">
        <dgm:presLayoutVars>
          <dgm:chMax val="0"/>
          <dgm:bulletEnabled val="1"/>
        </dgm:presLayoutVars>
      </dgm:prSet>
      <dgm:spPr/>
    </dgm:pt>
    <dgm:pt modelId="{A29EF596-C246-4ECA-A363-CD9C7E0C31D8}" type="pres">
      <dgm:prSet presAssocID="{40B3A4D7-B641-42EE-B381-885C0CB83058}" presName="spacer" presStyleCnt="0"/>
      <dgm:spPr/>
    </dgm:pt>
    <dgm:pt modelId="{1E1CDBDD-EB09-41C4-8379-74543E13B238}" type="pres">
      <dgm:prSet presAssocID="{96475605-C1F2-478A-A042-15A86FB1CB12}" presName="parentText" presStyleLbl="node1" presStyleIdx="4" presStyleCnt="8">
        <dgm:presLayoutVars>
          <dgm:chMax val="0"/>
          <dgm:bulletEnabled val="1"/>
        </dgm:presLayoutVars>
      </dgm:prSet>
      <dgm:spPr/>
    </dgm:pt>
    <dgm:pt modelId="{D8141E10-AE72-41C5-989F-7660989FF7D9}" type="pres">
      <dgm:prSet presAssocID="{9B9D66FB-872A-46E5-A273-001809D18A79}" presName="spacer" presStyleCnt="0"/>
      <dgm:spPr/>
    </dgm:pt>
    <dgm:pt modelId="{279FB73E-E030-4B38-B0CE-A2CAB280BA79}" type="pres">
      <dgm:prSet presAssocID="{1CBEFE63-84CF-4369-9032-A84E05202182}" presName="parentText" presStyleLbl="node1" presStyleIdx="5" presStyleCnt="8">
        <dgm:presLayoutVars>
          <dgm:chMax val="0"/>
          <dgm:bulletEnabled val="1"/>
        </dgm:presLayoutVars>
      </dgm:prSet>
      <dgm:spPr/>
    </dgm:pt>
    <dgm:pt modelId="{14AA3322-C601-4D6C-A0A2-A7BF2E55BA6A}" type="pres">
      <dgm:prSet presAssocID="{C9CBB15E-BBBC-4115-854C-91E7A073217A}" presName="spacer" presStyleCnt="0"/>
      <dgm:spPr/>
    </dgm:pt>
    <dgm:pt modelId="{B83FEB62-C445-48AF-A647-6DAB459A7355}" type="pres">
      <dgm:prSet presAssocID="{C4C87B9B-0745-48F8-BB5C-6E37E0F9F79D}" presName="parentText" presStyleLbl="node1" presStyleIdx="6" presStyleCnt="8">
        <dgm:presLayoutVars>
          <dgm:chMax val="0"/>
          <dgm:bulletEnabled val="1"/>
        </dgm:presLayoutVars>
      </dgm:prSet>
      <dgm:spPr/>
    </dgm:pt>
    <dgm:pt modelId="{FCA1156D-A693-4B4A-8DFB-083E05C0C788}" type="pres">
      <dgm:prSet presAssocID="{7F7CA1BB-3856-4FA3-817C-6E2BABD232D7}" presName="spacer" presStyleCnt="0"/>
      <dgm:spPr/>
    </dgm:pt>
    <dgm:pt modelId="{270F450C-C47F-4675-8E2D-A3BD83E4F991}" type="pres">
      <dgm:prSet presAssocID="{33856EDB-8710-40A2-980A-D9004FE03DA2}" presName="parentText" presStyleLbl="node1" presStyleIdx="7" presStyleCnt="8">
        <dgm:presLayoutVars>
          <dgm:chMax val="0"/>
          <dgm:bulletEnabled val="1"/>
        </dgm:presLayoutVars>
      </dgm:prSet>
      <dgm:spPr/>
    </dgm:pt>
  </dgm:ptLst>
  <dgm:cxnLst>
    <dgm:cxn modelId="{9C878E09-B74B-4144-BCD3-C2A4FAB30E84}" type="presOf" srcId="{C4C87B9B-0745-48F8-BB5C-6E37E0F9F79D}" destId="{B83FEB62-C445-48AF-A647-6DAB459A7355}" srcOrd="0" destOrd="0" presId="urn:microsoft.com/office/officeart/2005/8/layout/vList2"/>
    <dgm:cxn modelId="{29427212-08AF-4782-BB9B-76479D1EC72C}" type="presOf" srcId="{96475605-C1F2-478A-A042-15A86FB1CB12}" destId="{1E1CDBDD-EB09-41C4-8379-74543E13B238}" srcOrd="0" destOrd="0" presId="urn:microsoft.com/office/officeart/2005/8/layout/vList2"/>
    <dgm:cxn modelId="{0240A818-C00C-46D3-93A8-CB2C6DDF724A}" srcId="{BF3C01D9-9DC5-4650-A73D-614D5B5179FB}" destId="{5665CD54-E61A-4072-88FF-F99406D0677A}" srcOrd="0" destOrd="0" parTransId="{D6033D53-EBF4-477F-A5E7-B23856F58F4B}" sibTransId="{1B1CBEC8-A59E-4678-B7C3-DA69EC964BD9}"/>
    <dgm:cxn modelId="{9EF76D20-D68B-42AB-9355-E3E62E387B82}" srcId="{BF3C01D9-9DC5-4650-A73D-614D5B5179FB}" destId="{33856EDB-8710-40A2-980A-D9004FE03DA2}" srcOrd="7" destOrd="0" parTransId="{8AB3CD3A-511D-4F46-9AF9-CACC03040E67}" sibTransId="{3C726B44-3EE4-4771-B70F-DF4DF0AA9DAD}"/>
    <dgm:cxn modelId="{6AEE8023-7C23-4572-B6A7-27E08396BF88}" srcId="{BF3C01D9-9DC5-4650-A73D-614D5B5179FB}" destId="{C4C87B9B-0745-48F8-BB5C-6E37E0F9F79D}" srcOrd="6" destOrd="0" parTransId="{D0A8952E-0C3B-4708-9E1B-EF1EBF350990}" sibTransId="{7F7CA1BB-3856-4FA3-817C-6E2BABD232D7}"/>
    <dgm:cxn modelId="{49A97632-D9AF-4DC8-A263-F6E7192D2678}" type="presOf" srcId="{15E8E3A5-4FCD-4842-A94F-FF03E4BDCD50}" destId="{F6E5C392-BA77-4B97-9036-31E13D29C910}" srcOrd="0" destOrd="0" presId="urn:microsoft.com/office/officeart/2005/8/layout/vList2"/>
    <dgm:cxn modelId="{55391433-E94C-4576-BE54-42294C2834B7}" type="presOf" srcId="{BF3C01D9-9DC5-4650-A73D-614D5B5179FB}" destId="{85DDC8F5-01AC-47A8-B12B-F047C5ECC521}" srcOrd="0" destOrd="0" presId="urn:microsoft.com/office/officeart/2005/8/layout/vList2"/>
    <dgm:cxn modelId="{75D9B450-F793-460B-8901-9756B72640EA}" type="presOf" srcId="{629F7F14-64A1-440E-AF91-C9EEE11253B1}" destId="{262EBC32-3B94-4123-9AFF-76BB6840EB03}" srcOrd="0" destOrd="0" presId="urn:microsoft.com/office/officeart/2005/8/layout/vList2"/>
    <dgm:cxn modelId="{D2403153-B6E5-4C4B-A6C6-2826E547C2CF}" srcId="{BF3C01D9-9DC5-4650-A73D-614D5B5179FB}" destId="{1CBEFE63-84CF-4369-9032-A84E05202182}" srcOrd="5" destOrd="0" parTransId="{8A847A82-4F50-46E7-95D7-D594E6C74AF7}" sibTransId="{C9CBB15E-BBBC-4115-854C-91E7A073217A}"/>
    <dgm:cxn modelId="{06BA4073-667A-4DC4-9642-16A0E23655AB}" type="presOf" srcId="{5665CD54-E61A-4072-88FF-F99406D0677A}" destId="{54593728-9A9F-4626-99BC-EA26CC0E9B1F}" srcOrd="0" destOrd="0" presId="urn:microsoft.com/office/officeart/2005/8/layout/vList2"/>
    <dgm:cxn modelId="{37C5AA87-FE1E-4311-8048-46598FE69CAE}" type="presOf" srcId="{33856EDB-8710-40A2-980A-D9004FE03DA2}" destId="{270F450C-C47F-4675-8E2D-A3BD83E4F991}" srcOrd="0" destOrd="0" presId="urn:microsoft.com/office/officeart/2005/8/layout/vList2"/>
    <dgm:cxn modelId="{07C5F28E-E33F-44EE-9666-6F62416EEB4F}" srcId="{BF3C01D9-9DC5-4650-A73D-614D5B5179FB}" destId="{15E8E3A5-4FCD-4842-A94F-FF03E4BDCD50}" srcOrd="3" destOrd="0" parTransId="{23FBA621-E700-4958-8AD7-0E327FA14295}" sibTransId="{40B3A4D7-B641-42EE-B381-885C0CB83058}"/>
    <dgm:cxn modelId="{271981AD-469D-4650-86E9-B8F250EAB831}" srcId="{BF3C01D9-9DC5-4650-A73D-614D5B5179FB}" destId="{96475605-C1F2-478A-A042-15A86FB1CB12}" srcOrd="4" destOrd="0" parTransId="{BE22CC14-7F33-48DA-AFD0-FD5D1931AE29}" sibTransId="{9B9D66FB-872A-46E5-A273-001809D18A79}"/>
    <dgm:cxn modelId="{D2BEC4AE-8B7B-4694-A73A-B7A86C07FBB0}" type="presOf" srcId="{1CBEFE63-84CF-4369-9032-A84E05202182}" destId="{279FB73E-E030-4B38-B0CE-A2CAB280BA79}" srcOrd="0" destOrd="0" presId="urn:microsoft.com/office/officeart/2005/8/layout/vList2"/>
    <dgm:cxn modelId="{9F2E64C3-68DC-4109-9243-ABC8E1B68D2F}" srcId="{BF3C01D9-9DC5-4650-A73D-614D5B5179FB}" destId="{4AD61E55-4CC4-4564-92DA-CEFB238D287A}" srcOrd="1" destOrd="0" parTransId="{79767D14-0D60-4427-9D0C-75F2577736B0}" sibTransId="{C9402D01-655A-4FFF-90D5-C73ACC48E027}"/>
    <dgm:cxn modelId="{FD350DCA-05CA-4B2C-9E2C-EE3C84DD1E56}" srcId="{BF3C01D9-9DC5-4650-A73D-614D5B5179FB}" destId="{629F7F14-64A1-440E-AF91-C9EEE11253B1}" srcOrd="2" destOrd="0" parTransId="{C1E89F6C-1C95-47FF-957E-D89031DC43E6}" sibTransId="{356F4CBA-E3D4-482E-8E77-906FA0B077E5}"/>
    <dgm:cxn modelId="{C9B1E2D3-3782-4766-8A3F-9187A71910C1}" type="presOf" srcId="{4AD61E55-4CC4-4564-92DA-CEFB238D287A}" destId="{E549B198-12CD-4687-8F4F-CE499A14575B}" srcOrd="0" destOrd="0" presId="urn:microsoft.com/office/officeart/2005/8/layout/vList2"/>
    <dgm:cxn modelId="{A08C896C-E5DD-4288-9FBB-CC9EBEB126CB}" type="presParOf" srcId="{85DDC8F5-01AC-47A8-B12B-F047C5ECC521}" destId="{54593728-9A9F-4626-99BC-EA26CC0E9B1F}" srcOrd="0" destOrd="0" presId="urn:microsoft.com/office/officeart/2005/8/layout/vList2"/>
    <dgm:cxn modelId="{16DF0C94-7A73-4118-B14D-DED375F79743}" type="presParOf" srcId="{85DDC8F5-01AC-47A8-B12B-F047C5ECC521}" destId="{4931A078-8C4A-4374-B884-9748A951FE64}" srcOrd="1" destOrd="0" presId="urn:microsoft.com/office/officeart/2005/8/layout/vList2"/>
    <dgm:cxn modelId="{20E2521D-A933-4499-B880-061C62B98D56}" type="presParOf" srcId="{85DDC8F5-01AC-47A8-B12B-F047C5ECC521}" destId="{E549B198-12CD-4687-8F4F-CE499A14575B}" srcOrd="2" destOrd="0" presId="urn:microsoft.com/office/officeart/2005/8/layout/vList2"/>
    <dgm:cxn modelId="{B0A1316A-A9FF-49EA-AAF8-97BA80E1EE1A}" type="presParOf" srcId="{85DDC8F5-01AC-47A8-B12B-F047C5ECC521}" destId="{4200D169-50C0-402C-88EF-112BE1B79918}" srcOrd="3" destOrd="0" presId="urn:microsoft.com/office/officeart/2005/8/layout/vList2"/>
    <dgm:cxn modelId="{5F5188DB-75ED-44C2-95C6-B5F149B1358F}" type="presParOf" srcId="{85DDC8F5-01AC-47A8-B12B-F047C5ECC521}" destId="{262EBC32-3B94-4123-9AFF-76BB6840EB03}" srcOrd="4" destOrd="0" presId="urn:microsoft.com/office/officeart/2005/8/layout/vList2"/>
    <dgm:cxn modelId="{6EF2509A-6A59-4B16-9EF8-D77058868EA0}" type="presParOf" srcId="{85DDC8F5-01AC-47A8-B12B-F047C5ECC521}" destId="{C6FA09A8-AE43-4A0A-8507-FDF0951C332D}" srcOrd="5" destOrd="0" presId="urn:microsoft.com/office/officeart/2005/8/layout/vList2"/>
    <dgm:cxn modelId="{9414410D-7B77-4E30-AA58-ED6A323A1720}" type="presParOf" srcId="{85DDC8F5-01AC-47A8-B12B-F047C5ECC521}" destId="{F6E5C392-BA77-4B97-9036-31E13D29C910}" srcOrd="6" destOrd="0" presId="urn:microsoft.com/office/officeart/2005/8/layout/vList2"/>
    <dgm:cxn modelId="{B9A7AB19-8984-46E7-9A71-FD3C8D199301}" type="presParOf" srcId="{85DDC8F5-01AC-47A8-B12B-F047C5ECC521}" destId="{A29EF596-C246-4ECA-A363-CD9C7E0C31D8}" srcOrd="7" destOrd="0" presId="urn:microsoft.com/office/officeart/2005/8/layout/vList2"/>
    <dgm:cxn modelId="{9922B3F8-5C5B-48F6-91E5-55A9AA85CA2A}" type="presParOf" srcId="{85DDC8F5-01AC-47A8-B12B-F047C5ECC521}" destId="{1E1CDBDD-EB09-41C4-8379-74543E13B238}" srcOrd="8" destOrd="0" presId="urn:microsoft.com/office/officeart/2005/8/layout/vList2"/>
    <dgm:cxn modelId="{7B242376-1501-440C-A4B3-6F7CE7E89ADF}" type="presParOf" srcId="{85DDC8F5-01AC-47A8-B12B-F047C5ECC521}" destId="{D8141E10-AE72-41C5-989F-7660989FF7D9}" srcOrd="9" destOrd="0" presId="urn:microsoft.com/office/officeart/2005/8/layout/vList2"/>
    <dgm:cxn modelId="{5C16B314-2F9D-416B-AEC6-51CD661F0875}" type="presParOf" srcId="{85DDC8F5-01AC-47A8-B12B-F047C5ECC521}" destId="{279FB73E-E030-4B38-B0CE-A2CAB280BA79}" srcOrd="10" destOrd="0" presId="urn:microsoft.com/office/officeart/2005/8/layout/vList2"/>
    <dgm:cxn modelId="{166B397F-52DE-4612-BEFF-04E88EF68D6D}" type="presParOf" srcId="{85DDC8F5-01AC-47A8-B12B-F047C5ECC521}" destId="{14AA3322-C601-4D6C-A0A2-A7BF2E55BA6A}" srcOrd="11" destOrd="0" presId="urn:microsoft.com/office/officeart/2005/8/layout/vList2"/>
    <dgm:cxn modelId="{3C965158-92B4-4BF3-BFFB-1B85CB72C6A9}" type="presParOf" srcId="{85DDC8F5-01AC-47A8-B12B-F047C5ECC521}" destId="{B83FEB62-C445-48AF-A647-6DAB459A7355}" srcOrd="12" destOrd="0" presId="urn:microsoft.com/office/officeart/2005/8/layout/vList2"/>
    <dgm:cxn modelId="{915995C0-EDF0-45ED-A887-3ECCD3877871}" type="presParOf" srcId="{85DDC8F5-01AC-47A8-B12B-F047C5ECC521}" destId="{FCA1156D-A693-4B4A-8DFB-083E05C0C788}" srcOrd="13" destOrd="0" presId="urn:microsoft.com/office/officeart/2005/8/layout/vList2"/>
    <dgm:cxn modelId="{33A054AF-C67A-4A44-BE05-C71ACBEFE292}" type="presParOf" srcId="{85DDC8F5-01AC-47A8-B12B-F047C5ECC521}" destId="{270F450C-C47F-4675-8E2D-A3BD83E4F991}"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6DC27A-214C-4718-ADE1-5AE60C42996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249298D-DB07-499C-8C1C-03E1971C0D64}">
      <dgm:prSet/>
      <dgm:spPr/>
      <dgm:t>
        <a:bodyPr/>
        <a:lstStyle/>
        <a:p>
          <a:pPr>
            <a:lnSpc>
              <a:spcPct val="100000"/>
            </a:lnSpc>
          </a:pPr>
          <a:r>
            <a:rPr lang="en-US"/>
            <a:t>Gedurende de hele schoolloopbaan</a:t>
          </a:r>
        </a:p>
      </dgm:t>
    </dgm:pt>
    <dgm:pt modelId="{7DA0A478-EBFC-4FC8-9CF7-4C91160840AD}" type="parTrans" cxnId="{15D28DEC-7F58-4188-B5A5-CC213EF15D40}">
      <dgm:prSet/>
      <dgm:spPr/>
      <dgm:t>
        <a:bodyPr/>
        <a:lstStyle/>
        <a:p>
          <a:endParaRPr lang="en-US"/>
        </a:p>
      </dgm:t>
    </dgm:pt>
    <dgm:pt modelId="{CE5AC006-F872-45CC-AA88-0AD43B937EDA}" type="sibTrans" cxnId="{15D28DEC-7F58-4188-B5A5-CC213EF15D40}">
      <dgm:prSet/>
      <dgm:spPr/>
      <dgm:t>
        <a:bodyPr/>
        <a:lstStyle/>
        <a:p>
          <a:endParaRPr lang="en-US"/>
        </a:p>
      </dgm:t>
    </dgm:pt>
    <dgm:pt modelId="{962EE969-5022-47B6-9120-08BF885A44DF}">
      <dgm:prSet/>
      <dgm:spPr/>
      <dgm:t>
        <a:bodyPr/>
        <a:lstStyle/>
        <a:p>
          <a:pPr>
            <a:lnSpc>
              <a:spcPct val="100000"/>
            </a:lnSpc>
          </a:pPr>
          <a:r>
            <a:rPr lang="en-US" dirty="0"/>
            <a:t>Met het hele team</a:t>
          </a:r>
        </a:p>
      </dgm:t>
    </dgm:pt>
    <dgm:pt modelId="{FDE79D79-C0FB-40E4-97AD-71929930CC27}" type="parTrans" cxnId="{3BBE7A1D-BEE4-40EA-ABAE-8D8A8F43B097}">
      <dgm:prSet/>
      <dgm:spPr/>
      <dgm:t>
        <a:bodyPr/>
        <a:lstStyle/>
        <a:p>
          <a:endParaRPr lang="en-US"/>
        </a:p>
      </dgm:t>
    </dgm:pt>
    <dgm:pt modelId="{53531A09-B9AD-425A-BE6B-668AC28B5E51}" type="sibTrans" cxnId="{3BBE7A1D-BEE4-40EA-ABAE-8D8A8F43B097}">
      <dgm:prSet/>
      <dgm:spPr/>
      <dgm:t>
        <a:bodyPr/>
        <a:lstStyle/>
        <a:p>
          <a:endParaRPr lang="en-US"/>
        </a:p>
      </dgm:t>
    </dgm:pt>
    <dgm:pt modelId="{6D5AD96E-13B5-46F9-A65A-8DE64D1A0BA5}">
      <dgm:prSet/>
      <dgm:spPr/>
      <dgm:t>
        <a:bodyPr/>
        <a:lstStyle/>
        <a:p>
          <a:pPr>
            <a:lnSpc>
              <a:spcPct val="100000"/>
            </a:lnSpc>
          </a:pPr>
          <a:r>
            <a:rPr lang="en-US"/>
            <a:t>Met kennis van zaken</a:t>
          </a:r>
          <a:endParaRPr lang="en-US" dirty="0"/>
        </a:p>
      </dgm:t>
    </dgm:pt>
    <dgm:pt modelId="{0633DC02-12E9-4E5D-92EE-98D026B5AEA0}" type="parTrans" cxnId="{5D1A5323-7729-4E5E-8249-8AE6CF8F0D80}">
      <dgm:prSet/>
      <dgm:spPr/>
      <dgm:t>
        <a:bodyPr/>
        <a:lstStyle/>
        <a:p>
          <a:endParaRPr lang="nl-NL"/>
        </a:p>
      </dgm:t>
    </dgm:pt>
    <dgm:pt modelId="{8A28EDB0-8010-4D04-A9F5-676F3089EB8C}" type="sibTrans" cxnId="{5D1A5323-7729-4E5E-8249-8AE6CF8F0D80}">
      <dgm:prSet/>
      <dgm:spPr/>
      <dgm:t>
        <a:bodyPr/>
        <a:lstStyle/>
        <a:p>
          <a:endParaRPr lang="nl-NL"/>
        </a:p>
      </dgm:t>
    </dgm:pt>
    <dgm:pt modelId="{D73ED1F2-6B29-4A28-86D7-B3AD39926600}" type="pres">
      <dgm:prSet presAssocID="{196DC27A-214C-4718-ADE1-5AE60C42996F}" presName="root" presStyleCnt="0">
        <dgm:presLayoutVars>
          <dgm:dir/>
          <dgm:resizeHandles val="exact"/>
        </dgm:presLayoutVars>
      </dgm:prSet>
      <dgm:spPr/>
    </dgm:pt>
    <dgm:pt modelId="{38914E68-98D8-4BCD-8A1B-175D992D8243}" type="pres">
      <dgm:prSet presAssocID="{A249298D-DB07-499C-8C1C-03E1971C0D64}" presName="compNode" presStyleCnt="0"/>
      <dgm:spPr/>
    </dgm:pt>
    <dgm:pt modelId="{AC3CDBD4-E8AE-424A-879A-EB4EF5B83941}" type="pres">
      <dgm:prSet presAssocID="{A249298D-DB07-499C-8C1C-03E1971C0D64}" presName="bgRect" presStyleLbl="bgShp" presStyleIdx="0" presStyleCnt="3"/>
      <dgm:spPr/>
    </dgm:pt>
    <dgm:pt modelId="{9869F005-E8FB-4AA5-9407-9AC8FC14DD29}" type="pres">
      <dgm:prSet presAssocID="{A249298D-DB07-499C-8C1C-03E1971C0D6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piratie silhouet"/>
        </a:ext>
      </dgm:extLst>
    </dgm:pt>
    <dgm:pt modelId="{3E3D3830-2FAF-42BA-A5B3-4E4B7FE4C13D}" type="pres">
      <dgm:prSet presAssocID="{A249298D-DB07-499C-8C1C-03E1971C0D64}" presName="spaceRect" presStyleCnt="0"/>
      <dgm:spPr/>
    </dgm:pt>
    <dgm:pt modelId="{2628C61E-5D04-4113-BCFC-20C99B4F6299}" type="pres">
      <dgm:prSet presAssocID="{A249298D-DB07-499C-8C1C-03E1971C0D64}" presName="parTx" presStyleLbl="revTx" presStyleIdx="0" presStyleCnt="3">
        <dgm:presLayoutVars>
          <dgm:chMax val="0"/>
          <dgm:chPref val="0"/>
        </dgm:presLayoutVars>
      </dgm:prSet>
      <dgm:spPr/>
    </dgm:pt>
    <dgm:pt modelId="{69356B17-7EFF-4BB3-8D72-E9F5BA166E9E}" type="pres">
      <dgm:prSet presAssocID="{CE5AC006-F872-45CC-AA88-0AD43B937EDA}" presName="sibTrans" presStyleCnt="0"/>
      <dgm:spPr/>
    </dgm:pt>
    <dgm:pt modelId="{F3BF42AA-3A69-4B36-831F-B5CE3D3FE79C}" type="pres">
      <dgm:prSet presAssocID="{962EE969-5022-47B6-9120-08BF885A44DF}" presName="compNode" presStyleCnt="0"/>
      <dgm:spPr/>
    </dgm:pt>
    <dgm:pt modelId="{3C47BDA6-4E03-49C1-BC37-566A3D223599}" type="pres">
      <dgm:prSet presAssocID="{962EE969-5022-47B6-9120-08BF885A44DF}" presName="bgRect" presStyleLbl="bgShp" presStyleIdx="1" presStyleCnt="3"/>
      <dgm:spPr/>
    </dgm:pt>
    <dgm:pt modelId="{3D465179-4A37-4F9A-9CD6-83DA2D14CD21}" type="pres">
      <dgm:prSet presAssocID="{962EE969-5022-47B6-9120-08BF885A44D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bruikers"/>
        </a:ext>
      </dgm:extLst>
    </dgm:pt>
    <dgm:pt modelId="{FA0CAADB-92B9-4F92-AD17-B140CE6DD64A}" type="pres">
      <dgm:prSet presAssocID="{962EE969-5022-47B6-9120-08BF885A44DF}" presName="spaceRect" presStyleCnt="0"/>
      <dgm:spPr/>
    </dgm:pt>
    <dgm:pt modelId="{71F5CA6F-F92F-4F13-AAC5-E14F94F7608F}" type="pres">
      <dgm:prSet presAssocID="{962EE969-5022-47B6-9120-08BF885A44DF}" presName="parTx" presStyleLbl="revTx" presStyleIdx="1" presStyleCnt="3">
        <dgm:presLayoutVars>
          <dgm:chMax val="0"/>
          <dgm:chPref val="0"/>
        </dgm:presLayoutVars>
      </dgm:prSet>
      <dgm:spPr/>
    </dgm:pt>
    <dgm:pt modelId="{23997B0F-097C-4B50-B995-E48A80F3EBD6}" type="pres">
      <dgm:prSet presAssocID="{53531A09-B9AD-425A-BE6B-668AC28B5E51}" presName="sibTrans" presStyleCnt="0"/>
      <dgm:spPr/>
    </dgm:pt>
    <dgm:pt modelId="{3F522738-B99A-44D4-AE3A-A1EC0E21385C}" type="pres">
      <dgm:prSet presAssocID="{6D5AD96E-13B5-46F9-A65A-8DE64D1A0BA5}" presName="compNode" presStyleCnt="0"/>
      <dgm:spPr/>
    </dgm:pt>
    <dgm:pt modelId="{7F1B6ABE-58F1-4E32-8F7A-9F6BC0F24006}" type="pres">
      <dgm:prSet presAssocID="{6D5AD96E-13B5-46F9-A65A-8DE64D1A0BA5}" presName="bgRect" presStyleLbl="bgShp" presStyleIdx="2" presStyleCnt="3"/>
      <dgm:spPr/>
    </dgm:pt>
    <dgm:pt modelId="{FE10138D-1B7D-4431-9D9C-57321FB0D6D4}" type="pres">
      <dgm:prSet presAssocID="{6D5AD96E-13B5-46F9-A65A-8DE64D1A0BA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oofd met radertjes met effen opvulling"/>
        </a:ext>
      </dgm:extLst>
    </dgm:pt>
    <dgm:pt modelId="{F2E41B45-CACD-4132-B918-8D1F4673DCB0}" type="pres">
      <dgm:prSet presAssocID="{6D5AD96E-13B5-46F9-A65A-8DE64D1A0BA5}" presName="spaceRect" presStyleCnt="0"/>
      <dgm:spPr/>
    </dgm:pt>
    <dgm:pt modelId="{0447EE73-3E46-4241-A874-A2846938DF6F}" type="pres">
      <dgm:prSet presAssocID="{6D5AD96E-13B5-46F9-A65A-8DE64D1A0BA5}" presName="parTx" presStyleLbl="revTx" presStyleIdx="2" presStyleCnt="3">
        <dgm:presLayoutVars>
          <dgm:chMax val="0"/>
          <dgm:chPref val="0"/>
        </dgm:presLayoutVars>
      </dgm:prSet>
      <dgm:spPr/>
    </dgm:pt>
  </dgm:ptLst>
  <dgm:cxnLst>
    <dgm:cxn modelId="{3BBE7A1D-BEE4-40EA-ABAE-8D8A8F43B097}" srcId="{196DC27A-214C-4718-ADE1-5AE60C42996F}" destId="{962EE969-5022-47B6-9120-08BF885A44DF}" srcOrd="1" destOrd="0" parTransId="{FDE79D79-C0FB-40E4-97AD-71929930CC27}" sibTransId="{53531A09-B9AD-425A-BE6B-668AC28B5E51}"/>
    <dgm:cxn modelId="{5D1A5323-7729-4E5E-8249-8AE6CF8F0D80}" srcId="{196DC27A-214C-4718-ADE1-5AE60C42996F}" destId="{6D5AD96E-13B5-46F9-A65A-8DE64D1A0BA5}" srcOrd="2" destOrd="0" parTransId="{0633DC02-12E9-4E5D-92EE-98D026B5AEA0}" sibTransId="{8A28EDB0-8010-4D04-A9F5-676F3089EB8C}"/>
    <dgm:cxn modelId="{D1009D37-629D-48B3-ACDA-2D3B4C0F4F74}" type="presOf" srcId="{A249298D-DB07-499C-8C1C-03E1971C0D64}" destId="{2628C61E-5D04-4113-BCFC-20C99B4F6299}" srcOrd="0" destOrd="0" presId="urn:microsoft.com/office/officeart/2018/2/layout/IconVerticalSolidList"/>
    <dgm:cxn modelId="{CB52DF54-2D49-464C-948E-A11AC3405BD1}" type="presOf" srcId="{196DC27A-214C-4718-ADE1-5AE60C42996F}" destId="{D73ED1F2-6B29-4A28-86D7-B3AD39926600}" srcOrd="0" destOrd="0" presId="urn:microsoft.com/office/officeart/2018/2/layout/IconVerticalSolidList"/>
    <dgm:cxn modelId="{CD3C0794-76E1-407D-A7EC-3DF1042A6BC8}" type="presOf" srcId="{962EE969-5022-47B6-9120-08BF885A44DF}" destId="{71F5CA6F-F92F-4F13-AAC5-E14F94F7608F}" srcOrd="0" destOrd="0" presId="urn:microsoft.com/office/officeart/2018/2/layout/IconVerticalSolidList"/>
    <dgm:cxn modelId="{15D28DEC-7F58-4188-B5A5-CC213EF15D40}" srcId="{196DC27A-214C-4718-ADE1-5AE60C42996F}" destId="{A249298D-DB07-499C-8C1C-03E1971C0D64}" srcOrd="0" destOrd="0" parTransId="{7DA0A478-EBFC-4FC8-9CF7-4C91160840AD}" sibTransId="{CE5AC006-F872-45CC-AA88-0AD43B937EDA}"/>
    <dgm:cxn modelId="{123975F3-7E6D-47BF-AE05-58114C3BF634}" type="presOf" srcId="{6D5AD96E-13B5-46F9-A65A-8DE64D1A0BA5}" destId="{0447EE73-3E46-4241-A874-A2846938DF6F}" srcOrd="0" destOrd="0" presId="urn:microsoft.com/office/officeart/2018/2/layout/IconVerticalSolidList"/>
    <dgm:cxn modelId="{D25A13C4-5D52-4263-9798-AC7161568006}" type="presParOf" srcId="{D73ED1F2-6B29-4A28-86D7-B3AD39926600}" destId="{38914E68-98D8-4BCD-8A1B-175D992D8243}" srcOrd="0" destOrd="0" presId="urn:microsoft.com/office/officeart/2018/2/layout/IconVerticalSolidList"/>
    <dgm:cxn modelId="{AF68CADE-0FFD-486A-A88B-AB4838515FD0}" type="presParOf" srcId="{38914E68-98D8-4BCD-8A1B-175D992D8243}" destId="{AC3CDBD4-E8AE-424A-879A-EB4EF5B83941}" srcOrd="0" destOrd="0" presId="urn:microsoft.com/office/officeart/2018/2/layout/IconVerticalSolidList"/>
    <dgm:cxn modelId="{9BB163F5-CDF9-47E6-8F93-8C529F42C66A}" type="presParOf" srcId="{38914E68-98D8-4BCD-8A1B-175D992D8243}" destId="{9869F005-E8FB-4AA5-9407-9AC8FC14DD29}" srcOrd="1" destOrd="0" presId="urn:microsoft.com/office/officeart/2018/2/layout/IconVerticalSolidList"/>
    <dgm:cxn modelId="{3F5D0656-2F94-4A19-AA12-9DC9836517E2}" type="presParOf" srcId="{38914E68-98D8-4BCD-8A1B-175D992D8243}" destId="{3E3D3830-2FAF-42BA-A5B3-4E4B7FE4C13D}" srcOrd="2" destOrd="0" presId="urn:microsoft.com/office/officeart/2018/2/layout/IconVerticalSolidList"/>
    <dgm:cxn modelId="{1429FDDC-B490-4A3B-BEA7-B95D22E98C08}" type="presParOf" srcId="{38914E68-98D8-4BCD-8A1B-175D992D8243}" destId="{2628C61E-5D04-4113-BCFC-20C99B4F6299}" srcOrd="3" destOrd="0" presId="urn:microsoft.com/office/officeart/2018/2/layout/IconVerticalSolidList"/>
    <dgm:cxn modelId="{579C47F9-D2AC-4CA6-AEE5-BC0470636E89}" type="presParOf" srcId="{D73ED1F2-6B29-4A28-86D7-B3AD39926600}" destId="{69356B17-7EFF-4BB3-8D72-E9F5BA166E9E}" srcOrd="1" destOrd="0" presId="urn:microsoft.com/office/officeart/2018/2/layout/IconVerticalSolidList"/>
    <dgm:cxn modelId="{5222169D-575C-436E-B849-48009A9835D9}" type="presParOf" srcId="{D73ED1F2-6B29-4A28-86D7-B3AD39926600}" destId="{F3BF42AA-3A69-4B36-831F-B5CE3D3FE79C}" srcOrd="2" destOrd="0" presId="urn:microsoft.com/office/officeart/2018/2/layout/IconVerticalSolidList"/>
    <dgm:cxn modelId="{1A047CE8-7EB1-4E9E-B8D2-EE7B347C8521}" type="presParOf" srcId="{F3BF42AA-3A69-4B36-831F-B5CE3D3FE79C}" destId="{3C47BDA6-4E03-49C1-BC37-566A3D223599}" srcOrd="0" destOrd="0" presId="urn:microsoft.com/office/officeart/2018/2/layout/IconVerticalSolidList"/>
    <dgm:cxn modelId="{93C7E2D1-6F87-4A21-A054-2CCD0C24848F}" type="presParOf" srcId="{F3BF42AA-3A69-4B36-831F-B5CE3D3FE79C}" destId="{3D465179-4A37-4F9A-9CD6-83DA2D14CD21}" srcOrd="1" destOrd="0" presId="urn:microsoft.com/office/officeart/2018/2/layout/IconVerticalSolidList"/>
    <dgm:cxn modelId="{34AEC9F2-C78F-4C91-8B0D-2EE2117BD807}" type="presParOf" srcId="{F3BF42AA-3A69-4B36-831F-B5CE3D3FE79C}" destId="{FA0CAADB-92B9-4F92-AD17-B140CE6DD64A}" srcOrd="2" destOrd="0" presId="urn:microsoft.com/office/officeart/2018/2/layout/IconVerticalSolidList"/>
    <dgm:cxn modelId="{90A19F5F-CB0A-4B65-804D-B733FC5E4ECB}" type="presParOf" srcId="{F3BF42AA-3A69-4B36-831F-B5CE3D3FE79C}" destId="{71F5CA6F-F92F-4F13-AAC5-E14F94F7608F}" srcOrd="3" destOrd="0" presId="urn:microsoft.com/office/officeart/2018/2/layout/IconVerticalSolidList"/>
    <dgm:cxn modelId="{8BC5EF80-A69D-4150-9445-3CCCE4F0099E}" type="presParOf" srcId="{D73ED1F2-6B29-4A28-86D7-B3AD39926600}" destId="{23997B0F-097C-4B50-B995-E48A80F3EBD6}" srcOrd="3" destOrd="0" presId="urn:microsoft.com/office/officeart/2018/2/layout/IconVerticalSolidList"/>
    <dgm:cxn modelId="{63E93075-BBF8-4D14-94EF-1B032EAE50C8}" type="presParOf" srcId="{D73ED1F2-6B29-4A28-86D7-B3AD39926600}" destId="{3F522738-B99A-44D4-AE3A-A1EC0E21385C}" srcOrd="4" destOrd="0" presId="urn:microsoft.com/office/officeart/2018/2/layout/IconVerticalSolidList"/>
    <dgm:cxn modelId="{6BDF5E07-BEC0-4BB9-97FE-B5EA2665D147}" type="presParOf" srcId="{3F522738-B99A-44D4-AE3A-A1EC0E21385C}" destId="{7F1B6ABE-58F1-4E32-8F7A-9F6BC0F24006}" srcOrd="0" destOrd="0" presId="urn:microsoft.com/office/officeart/2018/2/layout/IconVerticalSolidList"/>
    <dgm:cxn modelId="{705136BA-39D8-44D4-B59E-AA8F7312651E}" type="presParOf" srcId="{3F522738-B99A-44D4-AE3A-A1EC0E21385C}" destId="{FE10138D-1B7D-4431-9D9C-57321FB0D6D4}" srcOrd="1" destOrd="0" presId="urn:microsoft.com/office/officeart/2018/2/layout/IconVerticalSolidList"/>
    <dgm:cxn modelId="{147C8C12-706E-4FB6-A186-A24DFDFF22CA}" type="presParOf" srcId="{3F522738-B99A-44D4-AE3A-A1EC0E21385C}" destId="{F2E41B45-CACD-4132-B918-8D1F4673DCB0}" srcOrd="2" destOrd="0" presId="urn:microsoft.com/office/officeart/2018/2/layout/IconVerticalSolidList"/>
    <dgm:cxn modelId="{FC513E24-45C7-45E4-B7A0-46AD4F5950F8}" type="presParOf" srcId="{3F522738-B99A-44D4-AE3A-A1EC0E21385C}" destId="{0447EE73-3E46-4241-A874-A2846938DF6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A10F5A0-4718-4410-BA24-999EA5490EB7}"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4649DCD1-8A02-490C-927F-09E6C8B997ED}">
      <dgm:prSet/>
      <dgm:spPr/>
      <dgm:t>
        <a:bodyPr/>
        <a:lstStyle/>
        <a:p>
          <a:r>
            <a:rPr lang="nl-NL"/>
            <a:t>Welke informatie haal je op?</a:t>
          </a:r>
          <a:endParaRPr lang="en-US"/>
        </a:p>
      </dgm:t>
    </dgm:pt>
    <dgm:pt modelId="{85009534-FA8E-4C68-99DC-CFF606E8D6F4}" type="parTrans" cxnId="{005C20A8-A635-4872-AA77-245D10948487}">
      <dgm:prSet/>
      <dgm:spPr/>
      <dgm:t>
        <a:bodyPr/>
        <a:lstStyle/>
        <a:p>
          <a:endParaRPr lang="en-US"/>
        </a:p>
      </dgm:t>
    </dgm:pt>
    <dgm:pt modelId="{533DAA4D-6822-4818-8538-7FEF99A42905}" type="sibTrans" cxnId="{005C20A8-A635-4872-AA77-245D10948487}">
      <dgm:prSet/>
      <dgm:spPr/>
      <dgm:t>
        <a:bodyPr/>
        <a:lstStyle/>
        <a:p>
          <a:endParaRPr lang="en-US"/>
        </a:p>
      </dgm:t>
    </dgm:pt>
    <dgm:pt modelId="{FFDEE8B6-3B60-49F3-9F53-D37BF7DEF232}">
      <dgm:prSet/>
      <dgm:spPr/>
      <dgm:t>
        <a:bodyPr/>
        <a:lstStyle/>
        <a:p>
          <a:r>
            <a:rPr lang="nl-NL"/>
            <a:t>Welke informatie mis je?</a:t>
          </a:r>
          <a:endParaRPr lang="en-US"/>
        </a:p>
      </dgm:t>
    </dgm:pt>
    <dgm:pt modelId="{CFFCB1E5-FBEA-45B6-B865-36B93EC511E3}" type="parTrans" cxnId="{859B26A7-0C3D-4D91-8347-FA57FF19E73F}">
      <dgm:prSet/>
      <dgm:spPr/>
      <dgm:t>
        <a:bodyPr/>
        <a:lstStyle/>
        <a:p>
          <a:endParaRPr lang="en-US"/>
        </a:p>
      </dgm:t>
    </dgm:pt>
    <dgm:pt modelId="{CF2195F6-54C5-4516-9A2C-BBD69B698327}" type="sibTrans" cxnId="{859B26A7-0C3D-4D91-8347-FA57FF19E73F}">
      <dgm:prSet/>
      <dgm:spPr/>
      <dgm:t>
        <a:bodyPr/>
        <a:lstStyle/>
        <a:p>
          <a:endParaRPr lang="en-US"/>
        </a:p>
      </dgm:t>
    </dgm:pt>
    <dgm:pt modelId="{D78B12AC-11DD-41A2-9324-09E7FF3C781C}">
      <dgm:prSet/>
      <dgm:spPr/>
      <dgm:t>
        <a:bodyPr/>
        <a:lstStyle/>
        <a:p>
          <a:r>
            <a:rPr lang="nl-NL"/>
            <a:t>Met welke vragen zou je deze informatie kunnen ophalen?</a:t>
          </a:r>
          <a:endParaRPr lang="en-US"/>
        </a:p>
      </dgm:t>
    </dgm:pt>
    <dgm:pt modelId="{3497112B-F7F6-4924-86D4-EA82D18F37AC}" type="parTrans" cxnId="{4A1A4C99-B1B2-4245-93E7-C5A408CE25F7}">
      <dgm:prSet/>
      <dgm:spPr/>
      <dgm:t>
        <a:bodyPr/>
        <a:lstStyle/>
        <a:p>
          <a:endParaRPr lang="en-US"/>
        </a:p>
      </dgm:t>
    </dgm:pt>
    <dgm:pt modelId="{15173989-DB7F-450D-94AF-1E81E2BE04BC}" type="sibTrans" cxnId="{4A1A4C99-B1B2-4245-93E7-C5A408CE25F7}">
      <dgm:prSet/>
      <dgm:spPr/>
      <dgm:t>
        <a:bodyPr/>
        <a:lstStyle/>
        <a:p>
          <a:endParaRPr lang="en-US"/>
        </a:p>
      </dgm:t>
    </dgm:pt>
    <dgm:pt modelId="{811A6262-A2D4-4FF4-874F-3774AECC2E3C}">
      <dgm:prSet/>
      <dgm:spPr/>
      <dgm:t>
        <a:bodyPr/>
        <a:lstStyle/>
        <a:p>
          <a:r>
            <a:rPr lang="nl-NL"/>
            <a:t>Belemmerende factoren</a:t>
          </a:r>
          <a:endParaRPr lang="en-US"/>
        </a:p>
      </dgm:t>
    </dgm:pt>
    <dgm:pt modelId="{987F447A-1C52-44B0-8D7C-35E8D4C34373}" type="parTrans" cxnId="{50BD87F2-2429-44B5-85FC-448CC690662C}">
      <dgm:prSet/>
      <dgm:spPr/>
      <dgm:t>
        <a:bodyPr/>
        <a:lstStyle/>
        <a:p>
          <a:endParaRPr lang="en-US"/>
        </a:p>
      </dgm:t>
    </dgm:pt>
    <dgm:pt modelId="{078046BD-4497-462A-8D0E-93B84FC870B4}" type="sibTrans" cxnId="{50BD87F2-2429-44B5-85FC-448CC690662C}">
      <dgm:prSet/>
      <dgm:spPr/>
      <dgm:t>
        <a:bodyPr/>
        <a:lstStyle/>
        <a:p>
          <a:endParaRPr lang="en-US"/>
        </a:p>
      </dgm:t>
    </dgm:pt>
    <dgm:pt modelId="{633A015B-5626-415F-828B-550629F31DCF}">
      <dgm:prSet/>
      <dgm:spPr/>
      <dgm:t>
        <a:bodyPr/>
        <a:lstStyle/>
        <a:p>
          <a:r>
            <a:rPr lang="nl-NL" dirty="0"/>
            <a:t>Normvrije vragen</a:t>
          </a:r>
          <a:endParaRPr lang="en-US" dirty="0"/>
        </a:p>
      </dgm:t>
    </dgm:pt>
    <dgm:pt modelId="{AD4202A7-D401-4A68-A1C9-754688A12D85}" type="parTrans" cxnId="{9C152A3C-9E3B-4DC1-A9FB-55FEB911F7DE}">
      <dgm:prSet/>
      <dgm:spPr/>
      <dgm:t>
        <a:bodyPr/>
        <a:lstStyle/>
        <a:p>
          <a:endParaRPr lang="en-US"/>
        </a:p>
      </dgm:t>
    </dgm:pt>
    <dgm:pt modelId="{98827C74-812B-4677-AC6E-631C092C3741}" type="sibTrans" cxnId="{9C152A3C-9E3B-4DC1-A9FB-55FEB911F7DE}">
      <dgm:prSet/>
      <dgm:spPr/>
      <dgm:t>
        <a:bodyPr/>
        <a:lstStyle/>
        <a:p>
          <a:endParaRPr lang="en-US"/>
        </a:p>
      </dgm:t>
    </dgm:pt>
    <dgm:pt modelId="{951CAF22-11EF-43B6-BD5C-200B603AD1A1}">
      <dgm:prSet/>
      <dgm:spPr/>
      <dgm:t>
        <a:bodyPr/>
        <a:lstStyle/>
        <a:p>
          <a:r>
            <a:rPr lang="en-US" dirty="0"/>
            <a:t>Goede </a:t>
          </a:r>
          <a:r>
            <a:rPr lang="en-US" dirty="0" err="1"/>
            <a:t>verslaglegging</a:t>
          </a:r>
          <a:endParaRPr lang="en-US" dirty="0"/>
        </a:p>
      </dgm:t>
    </dgm:pt>
    <dgm:pt modelId="{F3FC85B7-F610-4DAE-8D43-B3BF3C11CBAA}" type="parTrans" cxnId="{E19BC1A8-94E6-4851-9A81-A486456AF014}">
      <dgm:prSet/>
      <dgm:spPr/>
    </dgm:pt>
    <dgm:pt modelId="{0552EDFE-5934-4B37-B673-99BB45D496F0}" type="sibTrans" cxnId="{E19BC1A8-94E6-4851-9A81-A486456AF014}">
      <dgm:prSet/>
      <dgm:spPr/>
    </dgm:pt>
    <dgm:pt modelId="{5D6C3CD5-7170-4256-99FB-1D2F3DF5846C}" type="pres">
      <dgm:prSet presAssocID="{BA10F5A0-4718-4410-BA24-999EA5490EB7}" presName="Name0" presStyleCnt="0">
        <dgm:presLayoutVars>
          <dgm:dir/>
          <dgm:resizeHandles val="exact"/>
        </dgm:presLayoutVars>
      </dgm:prSet>
      <dgm:spPr/>
    </dgm:pt>
    <dgm:pt modelId="{4730C4D8-4A51-42C2-9FC1-4B96E8EBE0EE}" type="pres">
      <dgm:prSet presAssocID="{4649DCD1-8A02-490C-927F-09E6C8B997ED}" presName="node" presStyleLbl="node1" presStyleIdx="0" presStyleCnt="6">
        <dgm:presLayoutVars>
          <dgm:bulletEnabled val="1"/>
        </dgm:presLayoutVars>
      </dgm:prSet>
      <dgm:spPr/>
    </dgm:pt>
    <dgm:pt modelId="{78435D93-BF84-4695-90B0-C6AED0A51E9D}" type="pres">
      <dgm:prSet presAssocID="{533DAA4D-6822-4818-8538-7FEF99A42905}" presName="sibTrans" presStyleLbl="sibTrans1D1" presStyleIdx="0" presStyleCnt="5"/>
      <dgm:spPr/>
    </dgm:pt>
    <dgm:pt modelId="{DAB59328-4629-4DF8-98F2-1789598BEFEE}" type="pres">
      <dgm:prSet presAssocID="{533DAA4D-6822-4818-8538-7FEF99A42905}" presName="connectorText" presStyleLbl="sibTrans1D1" presStyleIdx="0" presStyleCnt="5"/>
      <dgm:spPr/>
    </dgm:pt>
    <dgm:pt modelId="{79B7D544-6DAC-458D-A3BE-2B8D674F23DA}" type="pres">
      <dgm:prSet presAssocID="{FFDEE8B6-3B60-49F3-9F53-D37BF7DEF232}" presName="node" presStyleLbl="node1" presStyleIdx="1" presStyleCnt="6">
        <dgm:presLayoutVars>
          <dgm:bulletEnabled val="1"/>
        </dgm:presLayoutVars>
      </dgm:prSet>
      <dgm:spPr/>
    </dgm:pt>
    <dgm:pt modelId="{3B22283A-0152-4F96-A6A2-7FACFB5C2F19}" type="pres">
      <dgm:prSet presAssocID="{CF2195F6-54C5-4516-9A2C-BBD69B698327}" presName="sibTrans" presStyleLbl="sibTrans1D1" presStyleIdx="1" presStyleCnt="5"/>
      <dgm:spPr/>
    </dgm:pt>
    <dgm:pt modelId="{D5EACC08-C6E9-40F6-B8A5-93E523509E42}" type="pres">
      <dgm:prSet presAssocID="{CF2195F6-54C5-4516-9A2C-BBD69B698327}" presName="connectorText" presStyleLbl="sibTrans1D1" presStyleIdx="1" presStyleCnt="5"/>
      <dgm:spPr/>
    </dgm:pt>
    <dgm:pt modelId="{25E1CDB3-2DF9-4E9B-B82F-AF03A150B5A5}" type="pres">
      <dgm:prSet presAssocID="{D78B12AC-11DD-41A2-9324-09E7FF3C781C}" presName="node" presStyleLbl="node1" presStyleIdx="2" presStyleCnt="6">
        <dgm:presLayoutVars>
          <dgm:bulletEnabled val="1"/>
        </dgm:presLayoutVars>
      </dgm:prSet>
      <dgm:spPr/>
    </dgm:pt>
    <dgm:pt modelId="{AFA90287-5C3C-4D88-ABD0-3E7A202DE789}" type="pres">
      <dgm:prSet presAssocID="{15173989-DB7F-450D-94AF-1E81E2BE04BC}" presName="sibTrans" presStyleLbl="sibTrans1D1" presStyleIdx="2" presStyleCnt="5"/>
      <dgm:spPr/>
    </dgm:pt>
    <dgm:pt modelId="{805B26A4-BDDB-43B8-960F-2250DCD84C6C}" type="pres">
      <dgm:prSet presAssocID="{15173989-DB7F-450D-94AF-1E81E2BE04BC}" presName="connectorText" presStyleLbl="sibTrans1D1" presStyleIdx="2" presStyleCnt="5"/>
      <dgm:spPr/>
    </dgm:pt>
    <dgm:pt modelId="{384ECAE4-421C-4354-9E1C-7E1CFA9537B0}" type="pres">
      <dgm:prSet presAssocID="{811A6262-A2D4-4FF4-874F-3774AECC2E3C}" presName="node" presStyleLbl="node1" presStyleIdx="3" presStyleCnt="6">
        <dgm:presLayoutVars>
          <dgm:bulletEnabled val="1"/>
        </dgm:presLayoutVars>
      </dgm:prSet>
      <dgm:spPr/>
    </dgm:pt>
    <dgm:pt modelId="{4328EB83-A819-4775-9DE2-85B243ABF9D7}" type="pres">
      <dgm:prSet presAssocID="{078046BD-4497-462A-8D0E-93B84FC870B4}" presName="sibTrans" presStyleLbl="sibTrans1D1" presStyleIdx="3" presStyleCnt="5"/>
      <dgm:spPr/>
    </dgm:pt>
    <dgm:pt modelId="{E2D2AFAF-71F6-4781-AE6D-F3DD3876BB42}" type="pres">
      <dgm:prSet presAssocID="{078046BD-4497-462A-8D0E-93B84FC870B4}" presName="connectorText" presStyleLbl="sibTrans1D1" presStyleIdx="3" presStyleCnt="5"/>
      <dgm:spPr/>
    </dgm:pt>
    <dgm:pt modelId="{68BA0625-817F-4539-88CA-66FE0B36D2E9}" type="pres">
      <dgm:prSet presAssocID="{633A015B-5626-415F-828B-550629F31DCF}" presName="node" presStyleLbl="node1" presStyleIdx="4" presStyleCnt="6">
        <dgm:presLayoutVars>
          <dgm:bulletEnabled val="1"/>
        </dgm:presLayoutVars>
      </dgm:prSet>
      <dgm:spPr/>
    </dgm:pt>
    <dgm:pt modelId="{C19A9660-51F9-44F6-939C-14D4D5ED3176}" type="pres">
      <dgm:prSet presAssocID="{98827C74-812B-4677-AC6E-631C092C3741}" presName="sibTrans" presStyleLbl="sibTrans1D1" presStyleIdx="4" presStyleCnt="5"/>
      <dgm:spPr/>
    </dgm:pt>
    <dgm:pt modelId="{75ABAB4D-976F-4825-BE46-BFBD44927D7C}" type="pres">
      <dgm:prSet presAssocID="{98827C74-812B-4677-AC6E-631C092C3741}" presName="connectorText" presStyleLbl="sibTrans1D1" presStyleIdx="4" presStyleCnt="5"/>
      <dgm:spPr/>
    </dgm:pt>
    <dgm:pt modelId="{F288B16B-0AE5-4851-AA92-FF496D771638}" type="pres">
      <dgm:prSet presAssocID="{951CAF22-11EF-43B6-BD5C-200B603AD1A1}" presName="node" presStyleLbl="node1" presStyleIdx="5" presStyleCnt="6">
        <dgm:presLayoutVars>
          <dgm:bulletEnabled val="1"/>
        </dgm:presLayoutVars>
      </dgm:prSet>
      <dgm:spPr/>
    </dgm:pt>
  </dgm:ptLst>
  <dgm:cxnLst>
    <dgm:cxn modelId="{AB81BB06-0326-4EF8-941C-F7118BED321B}" type="presOf" srcId="{FFDEE8B6-3B60-49F3-9F53-D37BF7DEF232}" destId="{79B7D544-6DAC-458D-A3BE-2B8D674F23DA}" srcOrd="0" destOrd="0" presId="urn:microsoft.com/office/officeart/2016/7/layout/RepeatingBendingProcessNew"/>
    <dgm:cxn modelId="{12AB360F-F591-40B1-AD1B-F287ACB1B9B1}" type="presOf" srcId="{633A015B-5626-415F-828B-550629F31DCF}" destId="{68BA0625-817F-4539-88CA-66FE0B36D2E9}" srcOrd="0" destOrd="0" presId="urn:microsoft.com/office/officeart/2016/7/layout/RepeatingBendingProcessNew"/>
    <dgm:cxn modelId="{E89F5D39-7CC2-4D16-9644-42CE2D7E9D24}" type="presOf" srcId="{CF2195F6-54C5-4516-9A2C-BBD69B698327}" destId="{D5EACC08-C6E9-40F6-B8A5-93E523509E42}" srcOrd="1" destOrd="0" presId="urn:microsoft.com/office/officeart/2016/7/layout/RepeatingBendingProcessNew"/>
    <dgm:cxn modelId="{9C152A3C-9E3B-4DC1-A9FB-55FEB911F7DE}" srcId="{BA10F5A0-4718-4410-BA24-999EA5490EB7}" destId="{633A015B-5626-415F-828B-550629F31DCF}" srcOrd="4" destOrd="0" parTransId="{AD4202A7-D401-4A68-A1C9-754688A12D85}" sibTransId="{98827C74-812B-4677-AC6E-631C092C3741}"/>
    <dgm:cxn modelId="{57933C69-DFB9-4629-B929-118513EB7BA0}" type="presOf" srcId="{15173989-DB7F-450D-94AF-1E81E2BE04BC}" destId="{805B26A4-BDDB-43B8-960F-2250DCD84C6C}" srcOrd="1" destOrd="0" presId="urn:microsoft.com/office/officeart/2016/7/layout/RepeatingBendingProcessNew"/>
    <dgm:cxn modelId="{B9751E59-12D7-4F88-88AF-25904863034C}" type="presOf" srcId="{951CAF22-11EF-43B6-BD5C-200B603AD1A1}" destId="{F288B16B-0AE5-4851-AA92-FF496D771638}" srcOrd="0" destOrd="0" presId="urn:microsoft.com/office/officeart/2016/7/layout/RepeatingBendingProcessNew"/>
    <dgm:cxn modelId="{E8777959-35B6-4B0D-9439-36D30389D1AE}" type="presOf" srcId="{98827C74-812B-4677-AC6E-631C092C3741}" destId="{C19A9660-51F9-44F6-939C-14D4D5ED3176}" srcOrd="0" destOrd="0" presId="urn:microsoft.com/office/officeart/2016/7/layout/RepeatingBendingProcessNew"/>
    <dgm:cxn modelId="{25035A93-8973-4A5B-8F29-0040FADE4C09}" type="presOf" srcId="{D78B12AC-11DD-41A2-9324-09E7FF3C781C}" destId="{25E1CDB3-2DF9-4E9B-B82F-AF03A150B5A5}" srcOrd="0" destOrd="0" presId="urn:microsoft.com/office/officeart/2016/7/layout/RepeatingBendingProcessNew"/>
    <dgm:cxn modelId="{CB801894-B6F5-4F0E-8F59-326B9ED010C4}" type="presOf" srcId="{078046BD-4497-462A-8D0E-93B84FC870B4}" destId="{E2D2AFAF-71F6-4781-AE6D-F3DD3876BB42}" srcOrd="1" destOrd="0" presId="urn:microsoft.com/office/officeart/2016/7/layout/RepeatingBendingProcessNew"/>
    <dgm:cxn modelId="{4A1A4C99-B1B2-4245-93E7-C5A408CE25F7}" srcId="{BA10F5A0-4718-4410-BA24-999EA5490EB7}" destId="{D78B12AC-11DD-41A2-9324-09E7FF3C781C}" srcOrd="2" destOrd="0" parTransId="{3497112B-F7F6-4924-86D4-EA82D18F37AC}" sibTransId="{15173989-DB7F-450D-94AF-1E81E2BE04BC}"/>
    <dgm:cxn modelId="{E840D79D-EB65-4247-90B9-1C4DE9C06F89}" type="presOf" srcId="{078046BD-4497-462A-8D0E-93B84FC870B4}" destId="{4328EB83-A819-4775-9DE2-85B243ABF9D7}" srcOrd="0" destOrd="0" presId="urn:microsoft.com/office/officeart/2016/7/layout/RepeatingBendingProcessNew"/>
    <dgm:cxn modelId="{E06616A7-7FBE-4DDF-AC15-C9AFD41050CD}" type="presOf" srcId="{533DAA4D-6822-4818-8538-7FEF99A42905}" destId="{78435D93-BF84-4695-90B0-C6AED0A51E9D}" srcOrd="0" destOrd="0" presId="urn:microsoft.com/office/officeart/2016/7/layout/RepeatingBendingProcessNew"/>
    <dgm:cxn modelId="{859B26A7-0C3D-4D91-8347-FA57FF19E73F}" srcId="{BA10F5A0-4718-4410-BA24-999EA5490EB7}" destId="{FFDEE8B6-3B60-49F3-9F53-D37BF7DEF232}" srcOrd="1" destOrd="0" parTransId="{CFFCB1E5-FBEA-45B6-B865-36B93EC511E3}" sibTransId="{CF2195F6-54C5-4516-9A2C-BBD69B698327}"/>
    <dgm:cxn modelId="{005C20A8-A635-4872-AA77-245D10948487}" srcId="{BA10F5A0-4718-4410-BA24-999EA5490EB7}" destId="{4649DCD1-8A02-490C-927F-09E6C8B997ED}" srcOrd="0" destOrd="0" parTransId="{85009534-FA8E-4C68-99DC-CFF606E8D6F4}" sibTransId="{533DAA4D-6822-4818-8538-7FEF99A42905}"/>
    <dgm:cxn modelId="{E19BC1A8-94E6-4851-9A81-A486456AF014}" srcId="{BA10F5A0-4718-4410-BA24-999EA5490EB7}" destId="{951CAF22-11EF-43B6-BD5C-200B603AD1A1}" srcOrd="5" destOrd="0" parTransId="{F3FC85B7-F610-4DAE-8D43-B3BF3C11CBAA}" sibTransId="{0552EDFE-5934-4B37-B673-99BB45D496F0}"/>
    <dgm:cxn modelId="{2D0497C3-3681-44AB-8296-FFDE05E3948F}" type="presOf" srcId="{CF2195F6-54C5-4516-9A2C-BBD69B698327}" destId="{3B22283A-0152-4F96-A6A2-7FACFB5C2F19}" srcOrd="0" destOrd="0" presId="urn:microsoft.com/office/officeart/2016/7/layout/RepeatingBendingProcessNew"/>
    <dgm:cxn modelId="{7D4931C7-2C8D-48EB-91A1-C7FEABC034F7}" type="presOf" srcId="{533DAA4D-6822-4818-8538-7FEF99A42905}" destId="{DAB59328-4629-4DF8-98F2-1789598BEFEE}" srcOrd="1" destOrd="0" presId="urn:microsoft.com/office/officeart/2016/7/layout/RepeatingBendingProcessNew"/>
    <dgm:cxn modelId="{A1A93FCD-A602-49D4-8862-A813C9ECF389}" type="presOf" srcId="{BA10F5A0-4718-4410-BA24-999EA5490EB7}" destId="{5D6C3CD5-7170-4256-99FB-1D2F3DF5846C}" srcOrd="0" destOrd="0" presId="urn:microsoft.com/office/officeart/2016/7/layout/RepeatingBendingProcessNew"/>
    <dgm:cxn modelId="{4E5F4CD7-1433-4D8E-81C5-2096341728BD}" type="presOf" srcId="{811A6262-A2D4-4FF4-874F-3774AECC2E3C}" destId="{384ECAE4-421C-4354-9E1C-7E1CFA9537B0}" srcOrd="0" destOrd="0" presId="urn:microsoft.com/office/officeart/2016/7/layout/RepeatingBendingProcessNew"/>
    <dgm:cxn modelId="{12B40CEF-C6C9-43ED-A64E-635EE194DBCF}" type="presOf" srcId="{4649DCD1-8A02-490C-927F-09E6C8B997ED}" destId="{4730C4D8-4A51-42C2-9FC1-4B96E8EBE0EE}" srcOrd="0" destOrd="0" presId="urn:microsoft.com/office/officeart/2016/7/layout/RepeatingBendingProcessNew"/>
    <dgm:cxn modelId="{50BD87F2-2429-44B5-85FC-448CC690662C}" srcId="{BA10F5A0-4718-4410-BA24-999EA5490EB7}" destId="{811A6262-A2D4-4FF4-874F-3774AECC2E3C}" srcOrd="3" destOrd="0" parTransId="{987F447A-1C52-44B0-8D7C-35E8D4C34373}" sibTransId="{078046BD-4497-462A-8D0E-93B84FC870B4}"/>
    <dgm:cxn modelId="{F7F54DF5-5577-47E3-B195-456E92F12316}" type="presOf" srcId="{15173989-DB7F-450D-94AF-1E81E2BE04BC}" destId="{AFA90287-5C3C-4D88-ABD0-3E7A202DE789}" srcOrd="0" destOrd="0" presId="urn:microsoft.com/office/officeart/2016/7/layout/RepeatingBendingProcessNew"/>
    <dgm:cxn modelId="{3EFF62F9-02CF-4D03-BC52-29E7FC985273}" type="presOf" srcId="{98827C74-812B-4677-AC6E-631C092C3741}" destId="{75ABAB4D-976F-4825-BE46-BFBD44927D7C}" srcOrd="1" destOrd="0" presId="urn:microsoft.com/office/officeart/2016/7/layout/RepeatingBendingProcessNew"/>
    <dgm:cxn modelId="{216CB968-4DC3-48DF-BED3-F4C616E88732}" type="presParOf" srcId="{5D6C3CD5-7170-4256-99FB-1D2F3DF5846C}" destId="{4730C4D8-4A51-42C2-9FC1-4B96E8EBE0EE}" srcOrd="0" destOrd="0" presId="urn:microsoft.com/office/officeart/2016/7/layout/RepeatingBendingProcessNew"/>
    <dgm:cxn modelId="{A1E75B89-C4C3-4195-B4B0-49889C98371C}" type="presParOf" srcId="{5D6C3CD5-7170-4256-99FB-1D2F3DF5846C}" destId="{78435D93-BF84-4695-90B0-C6AED0A51E9D}" srcOrd="1" destOrd="0" presId="urn:microsoft.com/office/officeart/2016/7/layout/RepeatingBendingProcessNew"/>
    <dgm:cxn modelId="{D13DC37D-A1CB-4C45-801E-201219DC8AD3}" type="presParOf" srcId="{78435D93-BF84-4695-90B0-C6AED0A51E9D}" destId="{DAB59328-4629-4DF8-98F2-1789598BEFEE}" srcOrd="0" destOrd="0" presId="urn:microsoft.com/office/officeart/2016/7/layout/RepeatingBendingProcessNew"/>
    <dgm:cxn modelId="{DD428D51-F22D-465A-8AE0-7F92ED1D2B10}" type="presParOf" srcId="{5D6C3CD5-7170-4256-99FB-1D2F3DF5846C}" destId="{79B7D544-6DAC-458D-A3BE-2B8D674F23DA}" srcOrd="2" destOrd="0" presId="urn:microsoft.com/office/officeart/2016/7/layout/RepeatingBendingProcessNew"/>
    <dgm:cxn modelId="{435D04DA-F93E-4E61-A456-762204E2500B}" type="presParOf" srcId="{5D6C3CD5-7170-4256-99FB-1D2F3DF5846C}" destId="{3B22283A-0152-4F96-A6A2-7FACFB5C2F19}" srcOrd="3" destOrd="0" presId="urn:microsoft.com/office/officeart/2016/7/layout/RepeatingBendingProcessNew"/>
    <dgm:cxn modelId="{AF251FED-B969-404B-A49E-ED74787F8A46}" type="presParOf" srcId="{3B22283A-0152-4F96-A6A2-7FACFB5C2F19}" destId="{D5EACC08-C6E9-40F6-B8A5-93E523509E42}" srcOrd="0" destOrd="0" presId="urn:microsoft.com/office/officeart/2016/7/layout/RepeatingBendingProcessNew"/>
    <dgm:cxn modelId="{C282A341-4F1E-482B-B32B-FE6DA1C759D2}" type="presParOf" srcId="{5D6C3CD5-7170-4256-99FB-1D2F3DF5846C}" destId="{25E1CDB3-2DF9-4E9B-B82F-AF03A150B5A5}" srcOrd="4" destOrd="0" presId="urn:microsoft.com/office/officeart/2016/7/layout/RepeatingBendingProcessNew"/>
    <dgm:cxn modelId="{277B328C-2DB5-42C2-BB55-F080EB757DA1}" type="presParOf" srcId="{5D6C3CD5-7170-4256-99FB-1D2F3DF5846C}" destId="{AFA90287-5C3C-4D88-ABD0-3E7A202DE789}" srcOrd="5" destOrd="0" presId="urn:microsoft.com/office/officeart/2016/7/layout/RepeatingBendingProcessNew"/>
    <dgm:cxn modelId="{B22C415C-9AFF-44F9-8C4A-6EA19025C23A}" type="presParOf" srcId="{AFA90287-5C3C-4D88-ABD0-3E7A202DE789}" destId="{805B26A4-BDDB-43B8-960F-2250DCD84C6C}" srcOrd="0" destOrd="0" presId="urn:microsoft.com/office/officeart/2016/7/layout/RepeatingBendingProcessNew"/>
    <dgm:cxn modelId="{74AAECC3-B160-4B0F-BF45-B3527DE3EEDA}" type="presParOf" srcId="{5D6C3CD5-7170-4256-99FB-1D2F3DF5846C}" destId="{384ECAE4-421C-4354-9E1C-7E1CFA9537B0}" srcOrd="6" destOrd="0" presId="urn:microsoft.com/office/officeart/2016/7/layout/RepeatingBendingProcessNew"/>
    <dgm:cxn modelId="{9EA689BE-B2B5-4F61-8F33-9D1B0D0858FA}" type="presParOf" srcId="{5D6C3CD5-7170-4256-99FB-1D2F3DF5846C}" destId="{4328EB83-A819-4775-9DE2-85B243ABF9D7}" srcOrd="7" destOrd="0" presId="urn:microsoft.com/office/officeart/2016/7/layout/RepeatingBendingProcessNew"/>
    <dgm:cxn modelId="{6D54ED65-2E9A-48C5-9587-1A9B163C8DA5}" type="presParOf" srcId="{4328EB83-A819-4775-9DE2-85B243ABF9D7}" destId="{E2D2AFAF-71F6-4781-AE6D-F3DD3876BB42}" srcOrd="0" destOrd="0" presId="urn:microsoft.com/office/officeart/2016/7/layout/RepeatingBendingProcessNew"/>
    <dgm:cxn modelId="{3FBF7178-1C98-4B7E-AD23-7104946D60B0}" type="presParOf" srcId="{5D6C3CD5-7170-4256-99FB-1D2F3DF5846C}" destId="{68BA0625-817F-4539-88CA-66FE0B36D2E9}" srcOrd="8" destOrd="0" presId="urn:microsoft.com/office/officeart/2016/7/layout/RepeatingBendingProcessNew"/>
    <dgm:cxn modelId="{A4F682AA-612F-4CAF-B8B5-CF22C65CEAB9}" type="presParOf" srcId="{5D6C3CD5-7170-4256-99FB-1D2F3DF5846C}" destId="{C19A9660-51F9-44F6-939C-14D4D5ED3176}" srcOrd="9" destOrd="0" presId="urn:microsoft.com/office/officeart/2016/7/layout/RepeatingBendingProcessNew"/>
    <dgm:cxn modelId="{054C6247-957B-4682-9E1E-D02168425AC0}" type="presParOf" srcId="{C19A9660-51F9-44F6-939C-14D4D5ED3176}" destId="{75ABAB4D-976F-4825-BE46-BFBD44927D7C}" srcOrd="0" destOrd="0" presId="urn:microsoft.com/office/officeart/2016/7/layout/RepeatingBendingProcessNew"/>
    <dgm:cxn modelId="{7B428078-B85E-467E-9D75-DA86DFA2EE43}" type="presParOf" srcId="{5D6C3CD5-7170-4256-99FB-1D2F3DF5846C}" destId="{F288B16B-0AE5-4851-AA92-FF496D771638}"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93728-9A9F-4626-99BC-EA26CC0E9B1F}">
      <dsp:nvSpPr>
        <dsp:cNvPr id="0" name=""/>
        <dsp:cNvSpPr/>
      </dsp:nvSpPr>
      <dsp:spPr>
        <a:xfrm>
          <a:off x="0" y="269606"/>
          <a:ext cx="5210615" cy="5475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t>Kennismaking</a:t>
          </a:r>
          <a:endParaRPr lang="en-US" sz="2400" kern="1200" dirty="0"/>
        </a:p>
      </dsp:txBody>
      <dsp:txXfrm>
        <a:off x="26730" y="296336"/>
        <a:ext cx="5157155" cy="494099"/>
      </dsp:txXfrm>
    </dsp:sp>
    <dsp:sp modelId="{FAB82E1D-344D-42CC-A0A1-71557590BCB6}">
      <dsp:nvSpPr>
        <dsp:cNvPr id="0" name=""/>
        <dsp:cNvSpPr/>
      </dsp:nvSpPr>
      <dsp:spPr>
        <a:xfrm>
          <a:off x="0" y="886286"/>
          <a:ext cx="5210615" cy="547559"/>
        </a:xfrm>
        <a:prstGeom prst="roundRect">
          <a:avLst/>
        </a:prstGeom>
        <a:solidFill>
          <a:schemeClr val="accent2">
            <a:hueOff val="-3419433"/>
            <a:satOff val="2543"/>
            <a:lumOff val="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handreikingen</a:t>
          </a:r>
          <a:endParaRPr lang="en-US" sz="2400" kern="1200" dirty="0"/>
        </a:p>
      </dsp:txBody>
      <dsp:txXfrm>
        <a:off x="26730" y="913016"/>
        <a:ext cx="5157155" cy="494099"/>
      </dsp:txXfrm>
    </dsp:sp>
    <dsp:sp modelId="{EC069D63-BF78-4B08-9F5F-6FA7B5DDDF53}">
      <dsp:nvSpPr>
        <dsp:cNvPr id="0" name=""/>
        <dsp:cNvSpPr/>
      </dsp:nvSpPr>
      <dsp:spPr>
        <a:xfrm>
          <a:off x="0" y="1502966"/>
          <a:ext cx="5210615" cy="547559"/>
        </a:xfrm>
        <a:prstGeom prst="roundRect">
          <a:avLst/>
        </a:prstGeom>
        <a:solidFill>
          <a:schemeClr val="accent2">
            <a:hueOff val="-6838867"/>
            <a:satOff val="508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Arm kind</a:t>
          </a:r>
        </a:p>
      </dsp:txBody>
      <dsp:txXfrm>
        <a:off x="26730" y="1529696"/>
        <a:ext cx="5157155" cy="494099"/>
      </dsp:txXfrm>
    </dsp:sp>
    <dsp:sp modelId="{C74050B1-383A-4372-8D0F-F9F3F8CD7874}">
      <dsp:nvSpPr>
        <dsp:cNvPr id="0" name=""/>
        <dsp:cNvSpPr/>
      </dsp:nvSpPr>
      <dsp:spPr>
        <a:xfrm>
          <a:off x="0" y="2119646"/>
          <a:ext cx="5210615" cy="547559"/>
        </a:xfrm>
        <a:prstGeom prst="roundRect">
          <a:avLst/>
        </a:prstGeom>
        <a:solidFill>
          <a:schemeClr val="accent2">
            <a:hueOff val="-10258300"/>
            <a:satOff val="762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Rollen in de school</a:t>
          </a:r>
        </a:p>
      </dsp:txBody>
      <dsp:txXfrm>
        <a:off x="26730" y="2146376"/>
        <a:ext cx="5157155" cy="494099"/>
      </dsp:txXfrm>
    </dsp:sp>
    <dsp:sp modelId="{1F48AA57-ED64-4B3A-94CF-7F2FBAC68A50}">
      <dsp:nvSpPr>
        <dsp:cNvPr id="0" name=""/>
        <dsp:cNvSpPr/>
      </dsp:nvSpPr>
      <dsp:spPr>
        <a:xfrm>
          <a:off x="0" y="2736326"/>
          <a:ext cx="5210615" cy="547559"/>
        </a:xfrm>
        <a:prstGeom prst="roundRect">
          <a:avLst/>
        </a:prstGeom>
        <a:solidFill>
          <a:schemeClr val="accent2">
            <a:hueOff val="-13677733"/>
            <a:satOff val="10170"/>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t>Signalen</a:t>
          </a:r>
          <a:r>
            <a:rPr lang="en-US" sz="2400" kern="1200" dirty="0"/>
            <a:t> van </a:t>
          </a:r>
          <a:r>
            <a:rPr lang="en-US" sz="2400" kern="1200" dirty="0" err="1"/>
            <a:t>armoede</a:t>
          </a:r>
          <a:endParaRPr lang="en-US" sz="2400" kern="1200" dirty="0"/>
        </a:p>
      </dsp:txBody>
      <dsp:txXfrm>
        <a:off x="26730" y="2763056"/>
        <a:ext cx="5157155" cy="494099"/>
      </dsp:txXfrm>
    </dsp:sp>
    <dsp:sp modelId="{629049B2-81D8-4F6E-9193-83E86008A2BE}">
      <dsp:nvSpPr>
        <dsp:cNvPr id="0" name=""/>
        <dsp:cNvSpPr/>
      </dsp:nvSpPr>
      <dsp:spPr>
        <a:xfrm>
          <a:off x="0" y="3353006"/>
          <a:ext cx="5210615" cy="547559"/>
        </a:xfrm>
        <a:prstGeom prst="roundRect">
          <a:avLst/>
        </a:prstGeom>
        <a:solidFill>
          <a:schemeClr val="accent2">
            <a:hueOff val="-17097166"/>
            <a:satOff val="12712"/>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Open en waardevrije gesprekken voeren</a:t>
          </a:r>
          <a:endParaRPr lang="en-US" sz="2400" kern="1200" dirty="0"/>
        </a:p>
      </dsp:txBody>
      <dsp:txXfrm>
        <a:off x="26730" y="3379736"/>
        <a:ext cx="5157155" cy="494099"/>
      </dsp:txXfrm>
    </dsp:sp>
    <dsp:sp modelId="{DC96E9CB-6015-4C75-95F6-DE5083F7B9B4}">
      <dsp:nvSpPr>
        <dsp:cNvPr id="0" name=""/>
        <dsp:cNvSpPr/>
      </dsp:nvSpPr>
      <dsp:spPr>
        <a:xfrm>
          <a:off x="0" y="3969686"/>
          <a:ext cx="5210615" cy="547559"/>
        </a:xfrm>
        <a:prstGeom prst="roundRect">
          <a:avLst/>
        </a:prstGeom>
        <a:solidFill>
          <a:schemeClr val="accent2">
            <a:hueOff val="-20516600"/>
            <a:satOff val="1525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err="1"/>
            <a:t>Afronding</a:t>
          </a:r>
          <a:endParaRPr lang="en-US" sz="2400" kern="1200" dirty="0"/>
        </a:p>
      </dsp:txBody>
      <dsp:txXfrm>
        <a:off x="26730" y="3996416"/>
        <a:ext cx="5157155" cy="4940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5201-356C-4A60-8ED2-E27C9EF46C1D}">
      <dsp:nvSpPr>
        <dsp:cNvPr id="0" name=""/>
        <dsp:cNvSpPr/>
      </dsp:nvSpPr>
      <dsp:spPr>
        <a:xfrm>
          <a:off x="0" y="0"/>
          <a:ext cx="4429023" cy="143605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dirty="0"/>
            <a:t>Bespreek in het team het rapport van uw school van het Nationaal Cohortonderzoek Onderwijs</a:t>
          </a:r>
          <a:endParaRPr lang="en-US" sz="2000" kern="1200" dirty="0"/>
        </a:p>
      </dsp:txBody>
      <dsp:txXfrm>
        <a:off x="42061" y="42061"/>
        <a:ext cx="2879406" cy="1351933"/>
      </dsp:txXfrm>
    </dsp:sp>
    <dsp:sp modelId="{1154D571-7F43-4F46-BA54-1FFB636A74F6}">
      <dsp:nvSpPr>
        <dsp:cNvPr id="0" name=""/>
        <dsp:cNvSpPr/>
      </dsp:nvSpPr>
      <dsp:spPr>
        <a:xfrm>
          <a:off x="390796" y="1675398"/>
          <a:ext cx="4429023" cy="14360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dirty="0"/>
            <a:t>Werk aan bewustwording van armoedeproblematiek, bijvoorbeeld met het filmpje ‘Arm kind’ of de ‘12 brillen’</a:t>
          </a:r>
          <a:endParaRPr lang="en-US" sz="2000" kern="1200" dirty="0"/>
        </a:p>
      </dsp:txBody>
      <dsp:txXfrm>
        <a:off x="432857" y="1717459"/>
        <a:ext cx="3020669" cy="1351933"/>
      </dsp:txXfrm>
    </dsp:sp>
    <dsp:sp modelId="{08B2F1DC-AA4C-4357-8FC9-6D9A1A8B8850}">
      <dsp:nvSpPr>
        <dsp:cNvPr id="0" name=""/>
        <dsp:cNvSpPr/>
      </dsp:nvSpPr>
      <dsp:spPr>
        <a:xfrm>
          <a:off x="781592" y="3350796"/>
          <a:ext cx="4429023" cy="143605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Train het team in het uitvoeren van de stappen die de school wil zetten</a:t>
          </a:r>
          <a:endParaRPr lang="en-US" sz="2400" kern="1200" dirty="0"/>
        </a:p>
      </dsp:txBody>
      <dsp:txXfrm>
        <a:off x="823653" y="3392857"/>
        <a:ext cx="3020669" cy="1351933"/>
      </dsp:txXfrm>
    </dsp:sp>
    <dsp:sp modelId="{8E0B49DD-0564-4148-A7BE-2421F41CCBAA}">
      <dsp:nvSpPr>
        <dsp:cNvPr id="0" name=""/>
        <dsp:cNvSpPr/>
      </dsp:nvSpPr>
      <dsp:spPr>
        <a:xfrm>
          <a:off x="3495587" y="1089008"/>
          <a:ext cx="933436" cy="93343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705610" y="1089008"/>
        <a:ext cx="513390" cy="702411"/>
      </dsp:txXfrm>
    </dsp:sp>
    <dsp:sp modelId="{AB2791C9-BCC3-46F2-8BFC-308B5E79900D}">
      <dsp:nvSpPr>
        <dsp:cNvPr id="0" name=""/>
        <dsp:cNvSpPr/>
      </dsp:nvSpPr>
      <dsp:spPr>
        <a:xfrm>
          <a:off x="3886383" y="2754833"/>
          <a:ext cx="933436" cy="933436"/>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096406" y="2754833"/>
        <a:ext cx="513390" cy="7024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52184-01C4-4C6E-80D3-019DA530DBE9}">
      <dsp:nvSpPr>
        <dsp:cNvPr id="0" name=""/>
        <dsp:cNvSpPr/>
      </dsp:nvSpPr>
      <dsp:spPr>
        <a:xfrm>
          <a:off x="0" y="0"/>
          <a:ext cx="6609285"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dirty="0"/>
            <a:t>De directie maakt keuzes in essentiële kwesties als:</a:t>
          </a:r>
          <a:endParaRPr lang="en-US" sz="3200" kern="1200" dirty="0"/>
        </a:p>
      </dsp:txBody>
      <dsp:txXfrm>
        <a:off x="59399" y="59399"/>
        <a:ext cx="6490487" cy="1098002"/>
      </dsp:txXfrm>
    </dsp:sp>
    <dsp:sp modelId="{B301AC6B-0D1D-497B-ADB9-03A59245BA6C}">
      <dsp:nvSpPr>
        <dsp:cNvPr id="0" name=""/>
        <dsp:cNvSpPr/>
      </dsp:nvSpPr>
      <dsp:spPr>
        <a:xfrm>
          <a:off x="0" y="1641633"/>
          <a:ext cx="6609285" cy="3869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84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nl-NL" sz="2400" kern="1200" dirty="0"/>
            <a:t>de toegankelijkheid van de school</a:t>
          </a:r>
          <a:endParaRPr lang="en-US" sz="2400" kern="1200" dirty="0"/>
        </a:p>
        <a:p>
          <a:pPr marL="228600" lvl="1" indent="-228600" algn="l" defTabSz="1066800">
            <a:lnSpc>
              <a:spcPct val="90000"/>
            </a:lnSpc>
            <a:spcBef>
              <a:spcPct val="0"/>
            </a:spcBef>
            <a:spcAft>
              <a:spcPct val="20000"/>
            </a:spcAft>
            <a:buChar char="•"/>
          </a:pPr>
          <a:r>
            <a:rPr lang="nl-NL" sz="2400" kern="1200" dirty="0"/>
            <a:t>de aandacht voor het signaleren van armoede</a:t>
          </a:r>
          <a:endParaRPr lang="en-US" sz="2400" kern="1200" dirty="0"/>
        </a:p>
        <a:p>
          <a:pPr marL="228600" lvl="1" indent="-228600" algn="l" defTabSz="1066800">
            <a:lnSpc>
              <a:spcPct val="90000"/>
            </a:lnSpc>
            <a:spcBef>
              <a:spcPct val="0"/>
            </a:spcBef>
            <a:spcAft>
              <a:spcPct val="20000"/>
            </a:spcAft>
            <a:buChar char="•"/>
          </a:pPr>
          <a:r>
            <a:rPr lang="nl-NL" sz="2400" kern="1200" dirty="0"/>
            <a:t>het beperken van schoolkosten en ouderbijdrage</a:t>
          </a:r>
          <a:endParaRPr lang="en-US" sz="2400" kern="1200" dirty="0"/>
        </a:p>
        <a:p>
          <a:pPr marL="228600" lvl="1" indent="-228600" algn="l" defTabSz="1066800">
            <a:lnSpc>
              <a:spcPct val="90000"/>
            </a:lnSpc>
            <a:spcBef>
              <a:spcPct val="0"/>
            </a:spcBef>
            <a:spcAft>
              <a:spcPct val="20000"/>
            </a:spcAft>
            <a:buChar char="•"/>
          </a:pPr>
          <a:r>
            <a:rPr lang="nl-NL" sz="2400" kern="1200" dirty="0"/>
            <a:t>een stimulerend en verbredend onderwijsaanbod.</a:t>
          </a:r>
          <a:endParaRPr lang="en-US" sz="2400" kern="1200" dirty="0"/>
        </a:p>
        <a:p>
          <a:pPr marL="228600" lvl="1" indent="-228600" algn="l" defTabSz="1066800">
            <a:lnSpc>
              <a:spcPct val="90000"/>
            </a:lnSpc>
            <a:spcBef>
              <a:spcPct val="0"/>
            </a:spcBef>
            <a:spcAft>
              <a:spcPct val="20000"/>
            </a:spcAft>
            <a:buChar char="•"/>
          </a:pPr>
          <a:r>
            <a:rPr lang="nl-NL" sz="2400" kern="1200" dirty="0"/>
            <a:t>organisatie van samenwerking onderwijs en zorg </a:t>
          </a:r>
          <a:endParaRPr lang="en-US" sz="2400" kern="1200" dirty="0"/>
        </a:p>
        <a:p>
          <a:pPr marL="228600" lvl="1" indent="-228600" algn="l" defTabSz="1066800">
            <a:lnSpc>
              <a:spcPct val="90000"/>
            </a:lnSpc>
            <a:spcBef>
              <a:spcPct val="0"/>
            </a:spcBef>
            <a:spcAft>
              <a:spcPct val="20000"/>
            </a:spcAft>
            <a:buChar char="•"/>
          </a:pPr>
          <a:r>
            <a:rPr lang="nl-NL" sz="2400" kern="1200" dirty="0"/>
            <a:t>betrekken leerlingen/ ouders bij armoedebeleid</a:t>
          </a:r>
          <a:endParaRPr lang="en-US" sz="2400" kern="1200" dirty="0"/>
        </a:p>
        <a:p>
          <a:pPr marL="228600" lvl="1" indent="-228600" algn="l" defTabSz="1066800">
            <a:lnSpc>
              <a:spcPct val="90000"/>
            </a:lnSpc>
            <a:spcBef>
              <a:spcPct val="0"/>
            </a:spcBef>
            <a:spcAft>
              <a:spcPct val="20000"/>
            </a:spcAft>
            <a:buChar char="•"/>
          </a:pPr>
          <a:r>
            <a:rPr lang="nl-NL" sz="2400" kern="1200" dirty="0"/>
            <a:t>het agenderen van armoede en het faciliteren en professionaliseren team</a:t>
          </a:r>
          <a:endParaRPr lang="en-US" sz="2400" kern="1200" dirty="0"/>
        </a:p>
      </dsp:txBody>
      <dsp:txXfrm>
        <a:off x="0" y="1641633"/>
        <a:ext cx="6609285" cy="38691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E561B-0DF5-45B0-9428-F33885E0AAB8}">
      <dsp:nvSpPr>
        <dsp:cNvPr id="0" name=""/>
        <dsp:cNvSpPr/>
      </dsp:nvSpPr>
      <dsp:spPr>
        <a:xfrm>
          <a:off x="0" y="2497"/>
          <a:ext cx="5210615" cy="92123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Bespreek wat de school doet, wat gaat goed, wat kan beter</a:t>
          </a:r>
          <a:endParaRPr lang="en-US" sz="2400" kern="1200" dirty="0"/>
        </a:p>
      </dsp:txBody>
      <dsp:txXfrm>
        <a:off x="44971" y="47468"/>
        <a:ext cx="5120673" cy="831291"/>
      </dsp:txXfrm>
    </dsp:sp>
    <dsp:sp modelId="{DF3BAB4D-C697-47AC-9D3A-C8CA82A6C84E}">
      <dsp:nvSpPr>
        <dsp:cNvPr id="0" name=""/>
        <dsp:cNvSpPr/>
      </dsp:nvSpPr>
      <dsp:spPr>
        <a:xfrm>
          <a:off x="0" y="936303"/>
          <a:ext cx="5210615" cy="921233"/>
        </a:xfrm>
        <a:prstGeom prst="roundRect">
          <a:avLst/>
        </a:prstGeom>
        <a:solidFill>
          <a:schemeClr val="accent2">
            <a:hueOff val="-4103320"/>
            <a:satOff val="3051"/>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Ontwikkel helder schoolbeleid over armoede; leg vast in kwaliteitskaart</a:t>
          </a:r>
          <a:endParaRPr lang="en-US" sz="2400" kern="1200" dirty="0"/>
        </a:p>
      </dsp:txBody>
      <dsp:txXfrm>
        <a:off x="44971" y="981274"/>
        <a:ext cx="5120673" cy="831291"/>
      </dsp:txXfrm>
    </dsp:sp>
    <dsp:sp modelId="{13CB4C3E-56BA-474C-9239-78D4B146645B}">
      <dsp:nvSpPr>
        <dsp:cNvPr id="0" name=""/>
        <dsp:cNvSpPr/>
      </dsp:nvSpPr>
      <dsp:spPr>
        <a:xfrm>
          <a:off x="0" y="1870108"/>
          <a:ext cx="5210615" cy="921233"/>
        </a:xfrm>
        <a:prstGeom prst="roundRect">
          <a:avLst/>
        </a:prstGeom>
        <a:solidFill>
          <a:schemeClr val="accent2">
            <a:hueOff val="-8206640"/>
            <a:satOff val="6102"/>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Evalueer het armoedebeleid jaarlijks</a:t>
          </a:r>
          <a:endParaRPr lang="en-US" sz="2400" kern="1200" dirty="0"/>
        </a:p>
      </dsp:txBody>
      <dsp:txXfrm>
        <a:off x="44971" y="1915079"/>
        <a:ext cx="5120673" cy="831291"/>
      </dsp:txXfrm>
    </dsp:sp>
    <dsp:sp modelId="{8ED29311-10EE-427E-A78D-5E26E242FA84}">
      <dsp:nvSpPr>
        <dsp:cNvPr id="0" name=""/>
        <dsp:cNvSpPr/>
      </dsp:nvSpPr>
      <dsp:spPr>
        <a:xfrm>
          <a:off x="0" y="2803914"/>
          <a:ext cx="5210615" cy="921233"/>
        </a:xfrm>
        <a:prstGeom prst="roundRect">
          <a:avLst/>
        </a:prstGeom>
        <a:solidFill>
          <a:schemeClr val="accent2">
            <a:hueOff val="-12309960"/>
            <a:satOff val="9153"/>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dirty="0"/>
            <a:t>Bespreek het schoolbeleid rond armoede en de taakverdeling daarbij tussen leraren, zorgprofessionals en externe partijen</a:t>
          </a:r>
          <a:endParaRPr lang="en-US" sz="2400" kern="1200" dirty="0"/>
        </a:p>
      </dsp:txBody>
      <dsp:txXfrm>
        <a:off x="44971" y="2848885"/>
        <a:ext cx="5120673" cy="831291"/>
      </dsp:txXfrm>
    </dsp:sp>
    <dsp:sp modelId="{534A36AB-69A6-4EFA-AFE7-6FCD55D7722F}">
      <dsp:nvSpPr>
        <dsp:cNvPr id="0" name=""/>
        <dsp:cNvSpPr/>
      </dsp:nvSpPr>
      <dsp:spPr>
        <a:xfrm>
          <a:off x="0" y="3757965"/>
          <a:ext cx="5210615" cy="921233"/>
        </a:xfrm>
        <a:prstGeom prst="roundRect">
          <a:avLst/>
        </a:prstGeom>
        <a:solidFill>
          <a:schemeClr val="accent2">
            <a:hueOff val="-16413279"/>
            <a:satOff val="12204"/>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dirty="0"/>
            <a:t>Stel een brugfunctionaris of </a:t>
          </a:r>
          <a:r>
            <a:rPr lang="nl-NL" sz="2000" kern="1200" dirty="0" err="1"/>
            <a:t>aandachtsfunctionaris</a:t>
          </a:r>
          <a:r>
            <a:rPr lang="nl-NL" sz="2000" kern="1200" dirty="0"/>
            <a:t> armoede aan (of geef een teamlid taakuren). </a:t>
          </a:r>
          <a:endParaRPr lang="en-US" sz="2000" kern="1200" dirty="0"/>
        </a:p>
      </dsp:txBody>
      <dsp:txXfrm>
        <a:off x="44971" y="3802936"/>
        <a:ext cx="5120673" cy="831291"/>
      </dsp:txXfrm>
    </dsp:sp>
    <dsp:sp modelId="{3385CA02-4965-4E77-A741-4A4743293404}">
      <dsp:nvSpPr>
        <dsp:cNvPr id="0" name=""/>
        <dsp:cNvSpPr/>
      </dsp:nvSpPr>
      <dsp:spPr>
        <a:xfrm>
          <a:off x="0" y="4671525"/>
          <a:ext cx="5210615" cy="921233"/>
        </a:xfrm>
        <a:prstGeom prst="roundRect">
          <a:avLst/>
        </a:prstGeom>
        <a:solidFill>
          <a:schemeClr val="accent2">
            <a:hueOff val="-20516600"/>
            <a:satOff val="1525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dirty="0"/>
            <a:t>Werkgroep met </a:t>
          </a:r>
          <a:r>
            <a:rPr lang="nl-NL" sz="2000" kern="1200" dirty="0" err="1"/>
            <a:t>aandachtsfunctionaris</a:t>
          </a:r>
          <a:r>
            <a:rPr lang="nl-NL" sz="2000" kern="1200" dirty="0"/>
            <a:t>, directielid en bewaken armoedebeleid</a:t>
          </a:r>
          <a:r>
            <a:rPr lang="nl-NL" sz="500" kern="1200" dirty="0"/>
            <a:t>.</a:t>
          </a:r>
          <a:endParaRPr lang="en-US" sz="500" kern="1200" dirty="0"/>
        </a:p>
      </dsp:txBody>
      <dsp:txXfrm>
        <a:off x="44971" y="4716496"/>
        <a:ext cx="5120673" cy="8312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DD78A-5FC0-4D9B-B92B-5650EFEF07AB}">
      <dsp:nvSpPr>
        <dsp:cNvPr id="0" name=""/>
        <dsp:cNvSpPr/>
      </dsp:nvSpPr>
      <dsp:spPr>
        <a:xfrm>
          <a:off x="0" y="1459"/>
          <a:ext cx="597209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D6B436-2BAB-44E0-B5C7-51241F4D3E21}">
      <dsp:nvSpPr>
        <dsp:cNvPr id="0" name=""/>
        <dsp:cNvSpPr/>
      </dsp:nvSpPr>
      <dsp:spPr>
        <a:xfrm>
          <a:off x="0" y="1459"/>
          <a:ext cx="5972096" cy="74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Schoolkosten in kaart brengen</a:t>
          </a:r>
          <a:endParaRPr lang="en-US" sz="1800" kern="1200" dirty="0"/>
        </a:p>
      </dsp:txBody>
      <dsp:txXfrm>
        <a:off x="0" y="1459"/>
        <a:ext cx="5972096" cy="742102"/>
      </dsp:txXfrm>
    </dsp:sp>
    <dsp:sp modelId="{BC6A0854-392B-4954-867F-EDE32C0A41B9}">
      <dsp:nvSpPr>
        <dsp:cNvPr id="0" name=""/>
        <dsp:cNvSpPr/>
      </dsp:nvSpPr>
      <dsp:spPr>
        <a:xfrm>
          <a:off x="0" y="743561"/>
          <a:ext cx="597209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6FA6EE-6A30-4635-80E6-6095949B0781}">
      <dsp:nvSpPr>
        <dsp:cNvPr id="0" name=""/>
        <dsp:cNvSpPr/>
      </dsp:nvSpPr>
      <dsp:spPr>
        <a:xfrm>
          <a:off x="0" y="743561"/>
          <a:ext cx="5972096" cy="74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Activiteiten en materialen (leer- en werkboeken, examentrainingen- en bundels, digitaal lesmateriaal)</a:t>
          </a:r>
          <a:endParaRPr lang="en-US" sz="1800" kern="1200" dirty="0"/>
        </a:p>
      </dsp:txBody>
      <dsp:txXfrm>
        <a:off x="0" y="743561"/>
        <a:ext cx="5972096" cy="742102"/>
      </dsp:txXfrm>
    </dsp:sp>
    <dsp:sp modelId="{4772BE2F-0922-45C2-BE75-A77A84B5A407}">
      <dsp:nvSpPr>
        <dsp:cNvPr id="0" name=""/>
        <dsp:cNvSpPr/>
      </dsp:nvSpPr>
      <dsp:spPr>
        <a:xfrm>
          <a:off x="0" y="1485664"/>
          <a:ext cx="5972096"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B9505E-D851-4218-8F90-8140CF6105D0}">
      <dsp:nvSpPr>
        <dsp:cNvPr id="0" name=""/>
        <dsp:cNvSpPr/>
      </dsp:nvSpPr>
      <dsp:spPr>
        <a:xfrm>
          <a:off x="0" y="1485664"/>
          <a:ext cx="5972096" cy="74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Aanvullend lesmateriaal ((atlassen, woordenboeken, rekenmachines, schriften, pennen, gereedschap en sportkleding)</a:t>
          </a:r>
          <a:endParaRPr lang="en-US" sz="1800" kern="1200" dirty="0"/>
        </a:p>
      </dsp:txBody>
      <dsp:txXfrm>
        <a:off x="0" y="1485664"/>
        <a:ext cx="5972096" cy="742102"/>
      </dsp:txXfrm>
    </dsp:sp>
    <dsp:sp modelId="{4AEF1175-21AD-4ABB-A1CA-D71C91E60FBB}">
      <dsp:nvSpPr>
        <dsp:cNvPr id="0" name=""/>
        <dsp:cNvSpPr/>
      </dsp:nvSpPr>
      <dsp:spPr>
        <a:xfrm>
          <a:off x="0" y="2227766"/>
          <a:ext cx="597209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3E0B6-316B-46BB-BFD7-07A4C6F37BCE}">
      <dsp:nvSpPr>
        <dsp:cNvPr id="0" name=""/>
        <dsp:cNvSpPr/>
      </dsp:nvSpPr>
      <dsp:spPr>
        <a:xfrm>
          <a:off x="0" y="2227766"/>
          <a:ext cx="5972096" cy="74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Laptop of tablet</a:t>
          </a:r>
          <a:endParaRPr lang="en-US" sz="1800" kern="1200" dirty="0"/>
        </a:p>
      </dsp:txBody>
      <dsp:txXfrm>
        <a:off x="0" y="2227766"/>
        <a:ext cx="5972096" cy="742102"/>
      </dsp:txXfrm>
    </dsp:sp>
    <dsp:sp modelId="{1543833C-1779-47A7-A94A-DEAD0500CD68}">
      <dsp:nvSpPr>
        <dsp:cNvPr id="0" name=""/>
        <dsp:cNvSpPr/>
      </dsp:nvSpPr>
      <dsp:spPr>
        <a:xfrm>
          <a:off x="0" y="2607560"/>
          <a:ext cx="597209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D9B9B-1E59-473A-A075-57FD362D12DD}">
      <dsp:nvSpPr>
        <dsp:cNvPr id="0" name=""/>
        <dsp:cNvSpPr/>
      </dsp:nvSpPr>
      <dsp:spPr>
        <a:xfrm>
          <a:off x="0" y="2969868"/>
          <a:ext cx="5966263" cy="100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Verborgen kosten ((een fiets hebben, fruit meenemen, trakteren op je verjaardag, een surprise maken met sinterklaas, een gerecht meenemen met kerst, sponsors vinden bij een sponsorloop, trakteren op school)</a:t>
          </a:r>
          <a:endParaRPr lang="en-US" sz="1800" kern="1200" dirty="0"/>
        </a:p>
      </dsp:txBody>
      <dsp:txXfrm>
        <a:off x="0" y="2969868"/>
        <a:ext cx="5966263" cy="1002817"/>
      </dsp:txXfrm>
    </dsp:sp>
    <dsp:sp modelId="{8405F13C-04CE-4C97-811B-E37072EE49E6}">
      <dsp:nvSpPr>
        <dsp:cNvPr id="0" name=""/>
        <dsp:cNvSpPr/>
      </dsp:nvSpPr>
      <dsp:spPr>
        <a:xfrm>
          <a:off x="0" y="3972686"/>
          <a:ext cx="597209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3AF315-C542-4936-B2B5-EBE6745A1F8C}">
      <dsp:nvSpPr>
        <dsp:cNvPr id="0" name=""/>
        <dsp:cNvSpPr/>
      </dsp:nvSpPr>
      <dsp:spPr>
        <a:xfrm>
          <a:off x="0" y="3972686"/>
          <a:ext cx="5972096" cy="42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Vrijwillige ouderbijdrage beperken</a:t>
          </a:r>
          <a:endParaRPr lang="en-US" sz="1800" kern="1200" dirty="0"/>
        </a:p>
      </dsp:txBody>
      <dsp:txXfrm>
        <a:off x="0" y="3972686"/>
        <a:ext cx="5972096" cy="424074"/>
      </dsp:txXfrm>
    </dsp:sp>
    <dsp:sp modelId="{75A3C657-3348-41BA-A192-14C832B2F4B2}">
      <dsp:nvSpPr>
        <dsp:cNvPr id="0" name=""/>
        <dsp:cNvSpPr/>
      </dsp:nvSpPr>
      <dsp:spPr>
        <a:xfrm>
          <a:off x="0" y="4396760"/>
          <a:ext cx="597209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DB3AF-0349-4BB7-B856-C376B9FC45F1}">
      <dsp:nvSpPr>
        <dsp:cNvPr id="0" name=""/>
        <dsp:cNvSpPr/>
      </dsp:nvSpPr>
      <dsp:spPr>
        <a:xfrm>
          <a:off x="0" y="4396760"/>
          <a:ext cx="5972096" cy="388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Ouders ondersteunen</a:t>
          </a:r>
          <a:endParaRPr lang="en-US" sz="1800" kern="1200" dirty="0"/>
        </a:p>
      </dsp:txBody>
      <dsp:txXfrm>
        <a:off x="0" y="4396760"/>
        <a:ext cx="5972096" cy="3886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93728-9A9F-4626-99BC-EA26CC0E9B1F}">
      <dsp:nvSpPr>
        <dsp:cNvPr id="0" name=""/>
        <dsp:cNvSpPr/>
      </dsp:nvSpPr>
      <dsp:spPr>
        <a:xfrm>
          <a:off x="0" y="62605"/>
          <a:ext cx="6644146" cy="5247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Snel</a:t>
          </a:r>
          <a:r>
            <a:rPr lang="en-US" sz="2300" kern="1200" dirty="0"/>
            <a:t> </a:t>
          </a:r>
          <a:r>
            <a:rPr lang="en-US" sz="2300" kern="1200" dirty="0" err="1"/>
            <a:t>afgeleid</a:t>
          </a:r>
          <a:endParaRPr lang="en-US" sz="2300" kern="1200" dirty="0"/>
        </a:p>
      </dsp:txBody>
      <dsp:txXfrm>
        <a:off x="25616" y="88221"/>
        <a:ext cx="6592914" cy="473513"/>
      </dsp:txXfrm>
    </dsp:sp>
    <dsp:sp modelId="{E549B198-12CD-4687-8F4F-CE499A14575B}">
      <dsp:nvSpPr>
        <dsp:cNvPr id="0" name=""/>
        <dsp:cNvSpPr/>
      </dsp:nvSpPr>
      <dsp:spPr>
        <a:xfrm>
          <a:off x="0" y="653590"/>
          <a:ext cx="6644146" cy="524745"/>
        </a:xfrm>
        <a:prstGeom prst="roundRect">
          <a:avLst/>
        </a:prstGeom>
        <a:solidFill>
          <a:schemeClr val="accent2">
            <a:hueOff val="-2930943"/>
            <a:satOff val="2179"/>
            <a:lumOff val="2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Kort </a:t>
          </a:r>
          <a:r>
            <a:rPr lang="en-US" sz="2300" kern="1200" dirty="0" err="1"/>
            <a:t>lontje</a:t>
          </a:r>
          <a:endParaRPr lang="en-US" sz="2300" kern="1200" dirty="0"/>
        </a:p>
      </dsp:txBody>
      <dsp:txXfrm>
        <a:off x="25616" y="679206"/>
        <a:ext cx="6592914" cy="473513"/>
      </dsp:txXfrm>
    </dsp:sp>
    <dsp:sp modelId="{262EBC32-3B94-4123-9AFF-76BB6840EB03}">
      <dsp:nvSpPr>
        <dsp:cNvPr id="0" name=""/>
        <dsp:cNvSpPr/>
      </dsp:nvSpPr>
      <dsp:spPr>
        <a:xfrm>
          <a:off x="0" y="1244576"/>
          <a:ext cx="6644146" cy="524745"/>
        </a:xfrm>
        <a:prstGeom prst="roundRect">
          <a:avLst/>
        </a:prstGeom>
        <a:solidFill>
          <a:schemeClr val="accent2">
            <a:hueOff val="-5861886"/>
            <a:satOff val="4359"/>
            <a:lumOff val="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Druk </a:t>
          </a:r>
          <a:r>
            <a:rPr lang="en-US" sz="2300" kern="1200" dirty="0" err="1"/>
            <a:t>en</a:t>
          </a:r>
          <a:r>
            <a:rPr lang="en-US" sz="2300" kern="1200" dirty="0"/>
            <a:t>/ of </a:t>
          </a:r>
          <a:r>
            <a:rPr lang="en-US" sz="2300" kern="1200" dirty="0" err="1"/>
            <a:t>conflictzoekend</a:t>
          </a:r>
          <a:r>
            <a:rPr lang="en-US" sz="2300" kern="1200" dirty="0"/>
            <a:t> </a:t>
          </a:r>
          <a:r>
            <a:rPr lang="en-US" sz="2300" kern="1200" dirty="0" err="1"/>
            <a:t>gedrag</a:t>
          </a:r>
          <a:endParaRPr lang="en-US" sz="2300" kern="1200" dirty="0"/>
        </a:p>
      </dsp:txBody>
      <dsp:txXfrm>
        <a:off x="25616" y="1270192"/>
        <a:ext cx="6592914" cy="473513"/>
      </dsp:txXfrm>
    </dsp:sp>
    <dsp:sp modelId="{8AB91FCF-C339-4FE6-8E92-24F3A9E75AE7}">
      <dsp:nvSpPr>
        <dsp:cNvPr id="0" name=""/>
        <dsp:cNvSpPr/>
      </dsp:nvSpPr>
      <dsp:spPr>
        <a:xfrm>
          <a:off x="0" y="1835561"/>
          <a:ext cx="6644146" cy="524745"/>
        </a:xfrm>
        <a:prstGeom prst="roundRect">
          <a:avLst/>
        </a:prstGeom>
        <a:solidFill>
          <a:schemeClr val="accent2">
            <a:hueOff val="-8792829"/>
            <a:satOff val="6538"/>
            <a:lumOff val="8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Teruggetrokken</a:t>
          </a:r>
          <a:r>
            <a:rPr lang="en-US" sz="2300" kern="1200" dirty="0"/>
            <a:t> </a:t>
          </a:r>
          <a:r>
            <a:rPr lang="en-US" sz="2300" kern="1200" dirty="0" err="1"/>
            <a:t>en</a:t>
          </a:r>
          <a:r>
            <a:rPr lang="en-US" sz="2300" kern="1200" dirty="0"/>
            <a:t> lasting </a:t>
          </a:r>
          <a:r>
            <a:rPr lang="en-US" sz="2300" kern="1200" dirty="0" err="1"/>
            <a:t>bereikbaar</a:t>
          </a:r>
          <a:endParaRPr lang="en-US" sz="2300" kern="1200" dirty="0"/>
        </a:p>
      </dsp:txBody>
      <dsp:txXfrm>
        <a:off x="25616" y="1861177"/>
        <a:ext cx="6592914" cy="473513"/>
      </dsp:txXfrm>
    </dsp:sp>
    <dsp:sp modelId="{F6E5C392-BA77-4B97-9036-31E13D29C910}">
      <dsp:nvSpPr>
        <dsp:cNvPr id="0" name=""/>
        <dsp:cNvSpPr/>
      </dsp:nvSpPr>
      <dsp:spPr>
        <a:xfrm>
          <a:off x="0" y="2426546"/>
          <a:ext cx="6644146" cy="524745"/>
        </a:xfrm>
        <a:prstGeom prst="roundRect">
          <a:avLst/>
        </a:prstGeom>
        <a:solidFill>
          <a:schemeClr val="accent2">
            <a:hueOff val="-11723772"/>
            <a:satOff val="8717"/>
            <a:lumOff val="11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Vermoeid</a:t>
          </a:r>
          <a:r>
            <a:rPr lang="en-US" sz="2300" kern="1200" dirty="0"/>
            <a:t> </a:t>
          </a:r>
          <a:r>
            <a:rPr lang="en-US" sz="2300" kern="1200" dirty="0" err="1"/>
            <a:t>en</a:t>
          </a:r>
          <a:r>
            <a:rPr lang="en-US" sz="2300" kern="1200" dirty="0"/>
            <a:t> </a:t>
          </a:r>
          <a:r>
            <a:rPr lang="en-US" sz="2300" kern="1200" dirty="0" err="1"/>
            <a:t>gespannen</a:t>
          </a:r>
          <a:endParaRPr lang="en-US" sz="2300" kern="1200" dirty="0"/>
        </a:p>
      </dsp:txBody>
      <dsp:txXfrm>
        <a:off x="25616" y="2452162"/>
        <a:ext cx="6592914" cy="473513"/>
      </dsp:txXfrm>
    </dsp:sp>
    <dsp:sp modelId="{8280C8B9-50C3-4D8E-9E05-E534AFD53380}">
      <dsp:nvSpPr>
        <dsp:cNvPr id="0" name=""/>
        <dsp:cNvSpPr/>
      </dsp:nvSpPr>
      <dsp:spPr>
        <a:xfrm>
          <a:off x="0" y="3017531"/>
          <a:ext cx="6644146" cy="524745"/>
        </a:xfrm>
        <a:prstGeom prst="roundRect">
          <a:avLst/>
        </a:prstGeom>
        <a:solidFill>
          <a:schemeClr val="accent2">
            <a:hueOff val="-14654714"/>
            <a:satOff val="10896"/>
            <a:lumOff val="14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Vaker</a:t>
          </a:r>
          <a:r>
            <a:rPr lang="en-US" sz="2300" kern="1200" dirty="0"/>
            <a:t> </a:t>
          </a:r>
          <a:r>
            <a:rPr lang="en-US" sz="2300" kern="1200" dirty="0" err="1"/>
            <a:t>ziek</a:t>
          </a:r>
          <a:r>
            <a:rPr lang="en-US" sz="2300" kern="1200" dirty="0"/>
            <a:t> met </a:t>
          </a:r>
          <a:r>
            <a:rPr lang="en-US" sz="2300" kern="1200" dirty="0" err="1"/>
            <a:t>kort</a:t>
          </a:r>
          <a:r>
            <a:rPr lang="en-US" sz="2300" kern="1200" dirty="0"/>
            <a:t> </a:t>
          </a:r>
          <a:r>
            <a:rPr lang="en-US" sz="2300" kern="1200" dirty="0" err="1"/>
            <a:t>verzuim</a:t>
          </a:r>
          <a:endParaRPr lang="en-US" sz="2300" kern="1200" dirty="0"/>
        </a:p>
      </dsp:txBody>
      <dsp:txXfrm>
        <a:off x="25616" y="3043147"/>
        <a:ext cx="6592914" cy="473513"/>
      </dsp:txXfrm>
    </dsp:sp>
    <dsp:sp modelId="{B83FEB62-C445-48AF-A647-6DAB459A7355}">
      <dsp:nvSpPr>
        <dsp:cNvPr id="0" name=""/>
        <dsp:cNvSpPr/>
      </dsp:nvSpPr>
      <dsp:spPr>
        <a:xfrm>
          <a:off x="0" y="3608516"/>
          <a:ext cx="6644146" cy="524745"/>
        </a:xfrm>
        <a:prstGeom prst="roundRect">
          <a:avLst/>
        </a:prstGeom>
        <a:solidFill>
          <a:schemeClr val="accent2">
            <a:hueOff val="-17585658"/>
            <a:satOff val="13076"/>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Zichtbare</a:t>
          </a:r>
          <a:r>
            <a:rPr lang="en-US" sz="2300" kern="1200" baseline="0" dirty="0"/>
            <a:t> </a:t>
          </a:r>
          <a:r>
            <a:rPr lang="en-US" sz="2300" kern="1200" baseline="0" dirty="0" err="1"/>
            <a:t>fysieke</a:t>
          </a:r>
          <a:r>
            <a:rPr lang="en-US" sz="2300" kern="1200" baseline="0" dirty="0"/>
            <a:t> </a:t>
          </a:r>
          <a:r>
            <a:rPr lang="en-US" sz="2300" kern="1200" baseline="0" dirty="0" err="1"/>
            <a:t>achteruitgang</a:t>
          </a:r>
          <a:endParaRPr lang="en-US" sz="2300" kern="1200" dirty="0"/>
        </a:p>
      </dsp:txBody>
      <dsp:txXfrm>
        <a:off x="25616" y="3634132"/>
        <a:ext cx="6592914" cy="473513"/>
      </dsp:txXfrm>
    </dsp:sp>
    <dsp:sp modelId="{270F450C-C47F-4675-8E2D-A3BD83E4F991}">
      <dsp:nvSpPr>
        <dsp:cNvPr id="0" name=""/>
        <dsp:cNvSpPr/>
      </dsp:nvSpPr>
      <dsp:spPr>
        <a:xfrm>
          <a:off x="0" y="4199501"/>
          <a:ext cx="6644146" cy="524745"/>
        </a:xfrm>
        <a:prstGeom prst="roundRect">
          <a:avLst/>
        </a:prstGeom>
        <a:solidFill>
          <a:schemeClr val="accent2">
            <a:hueOff val="-20516600"/>
            <a:satOff val="1525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Niet</a:t>
          </a:r>
          <a:r>
            <a:rPr lang="en-US" sz="2300" kern="1200" dirty="0"/>
            <a:t> </a:t>
          </a:r>
          <a:r>
            <a:rPr lang="en-US" sz="2300" kern="1200" dirty="0" err="1"/>
            <a:t>passende</a:t>
          </a:r>
          <a:r>
            <a:rPr lang="en-US" sz="2300" kern="1200" dirty="0"/>
            <a:t> of  </a:t>
          </a:r>
          <a:r>
            <a:rPr lang="en-US" sz="2300" kern="1200" dirty="0" err="1"/>
            <a:t>te</a:t>
          </a:r>
          <a:r>
            <a:rPr lang="en-US" sz="2300" kern="1200" dirty="0"/>
            <a:t> </a:t>
          </a:r>
          <a:r>
            <a:rPr lang="en-US" sz="2300" kern="1200" dirty="0" err="1"/>
            <a:t>koude</a:t>
          </a:r>
          <a:r>
            <a:rPr lang="en-US" sz="2300" kern="1200" dirty="0"/>
            <a:t> </a:t>
          </a:r>
          <a:r>
            <a:rPr lang="en-US" sz="2300" kern="1200" dirty="0" err="1"/>
            <a:t>kleding</a:t>
          </a:r>
          <a:r>
            <a:rPr lang="en-US" sz="2300" kern="1200" dirty="0"/>
            <a:t>/ </a:t>
          </a:r>
          <a:r>
            <a:rPr lang="en-US" sz="2300" kern="1200" dirty="0" err="1"/>
            <a:t>schoenen</a:t>
          </a:r>
          <a:endParaRPr lang="en-US" sz="2300" kern="1200" dirty="0"/>
        </a:p>
      </dsp:txBody>
      <dsp:txXfrm>
        <a:off x="25616" y="4225117"/>
        <a:ext cx="6592914" cy="4735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93728-9A9F-4626-99BC-EA26CC0E9B1F}">
      <dsp:nvSpPr>
        <dsp:cNvPr id="0" name=""/>
        <dsp:cNvSpPr/>
      </dsp:nvSpPr>
      <dsp:spPr>
        <a:xfrm>
          <a:off x="0" y="62605"/>
          <a:ext cx="5859360" cy="5247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Organisatie</a:t>
          </a:r>
          <a:r>
            <a:rPr lang="en-US" sz="2300" kern="1200" dirty="0"/>
            <a:t> </a:t>
          </a:r>
          <a:r>
            <a:rPr lang="en-US" sz="2300" kern="1200" dirty="0" err="1"/>
            <a:t>thuis</a:t>
          </a:r>
          <a:r>
            <a:rPr lang="en-US" sz="2300" kern="1200" dirty="0"/>
            <a:t> is </a:t>
          </a:r>
          <a:r>
            <a:rPr lang="en-US" sz="2300" kern="1200" dirty="0" err="1"/>
            <a:t>moeizaam</a:t>
          </a:r>
          <a:endParaRPr lang="en-US" sz="2300" kern="1200" dirty="0"/>
        </a:p>
      </dsp:txBody>
      <dsp:txXfrm>
        <a:off x="25616" y="88221"/>
        <a:ext cx="5808128" cy="473513"/>
      </dsp:txXfrm>
    </dsp:sp>
    <dsp:sp modelId="{E549B198-12CD-4687-8F4F-CE499A14575B}">
      <dsp:nvSpPr>
        <dsp:cNvPr id="0" name=""/>
        <dsp:cNvSpPr/>
      </dsp:nvSpPr>
      <dsp:spPr>
        <a:xfrm>
          <a:off x="0" y="653590"/>
          <a:ext cx="5859360" cy="524745"/>
        </a:xfrm>
        <a:prstGeom prst="roundRect">
          <a:avLst/>
        </a:prstGeom>
        <a:solidFill>
          <a:schemeClr val="accent2">
            <a:hueOff val="-2930943"/>
            <a:satOff val="2179"/>
            <a:lumOff val="2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Kort </a:t>
          </a:r>
          <a:r>
            <a:rPr lang="en-US" sz="2300" kern="1200" dirty="0" err="1"/>
            <a:t>lontje</a:t>
          </a:r>
          <a:endParaRPr lang="en-US" sz="2300" kern="1200" dirty="0"/>
        </a:p>
      </dsp:txBody>
      <dsp:txXfrm>
        <a:off x="25616" y="679206"/>
        <a:ext cx="5808128" cy="473513"/>
      </dsp:txXfrm>
    </dsp:sp>
    <dsp:sp modelId="{262EBC32-3B94-4123-9AFF-76BB6840EB03}">
      <dsp:nvSpPr>
        <dsp:cNvPr id="0" name=""/>
        <dsp:cNvSpPr/>
      </dsp:nvSpPr>
      <dsp:spPr>
        <a:xfrm>
          <a:off x="0" y="1244576"/>
          <a:ext cx="5859360" cy="524745"/>
        </a:xfrm>
        <a:prstGeom prst="roundRect">
          <a:avLst/>
        </a:prstGeom>
        <a:solidFill>
          <a:schemeClr val="accent2">
            <a:hueOff val="-5861886"/>
            <a:satOff val="4359"/>
            <a:lumOff val="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Afspraken</a:t>
          </a:r>
          <a:r>
            <a:rPr lang="en-US" sz="2300" kern="1200" dirty="0"/>
            <a:t> </a:t>
          </a:r>
          <a:r>
            <a:rPr lang="en-US" sz="2300" kern="1200" dirty="0" err="1"/>
            <a:t>vergeten</a:t>
          </a:r>
          <a:endParaRPr lang="en-US" sz="2300" kern="1200" dirty="0"/>
        </a:p>
      </dsp:txBody>
      <dsp:txXfrm>
        <a:off x="25616" y="1270192"/>
        <a:ext cx="5808128" cy="473513"/>
      </dsp:txXfrm>
    </dsp:sp>
    <dsp:sp modelId="{F6E5C392-BA77-4B97-9036-31E13D29C910}">
      <dsp:nvSpPr>
        <dsp:cNvPr id="0" name=""/>
        <dsp:cNvSpPr/>
      </dsp:nvSpPr>
      <dsp:spPr>
        <a:xfrm>
          <a:off x="0" y="1835561"/>
          <a:ext cx="5859360" cy="524745"/>
        </a:xfrm>
        <a:prstGeom prst="roundRect">
          <a:avLst/>
        </a:prstGeom>
        <a:solidFill>
          <a:schemeClr val="accent2">
            <a:hueOff val="-8792829"/>
            <a:satOff val="6538"/>
            <a:lumOff val="8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Vermoeid</a:t>
          </a:r>
          <a:r>
            <a:rPr lang="en-US" sz="2300" kern="1200" dirty="0"/>
            <a:t> </a:t>
          </a:r>
          <a:r>
            <a:rPr lang="en-US" sz="2300" kern="1200" dirty="0" err="1"/>
            <a:t>en</a:t>
          </a:r>
          <a:r>
            <a:rPr lang="en-US" sz="2300" kern="1200" dirty="0"/>
            <a:t> </a:t>
          </a:r>
          <a:r>
            <a:rPr lang="en-US" sz="2300" kern="1200" dirty="0" err="1"/>
            <a:t>gespannen</a:t>
          </a:r>
          <a:endParaRPr lang="en-US" sz="2300" kern="1200" dirty="0"/>
        </a:p>
      </dsp:txBody>
      <dsp:txXfrm>
        <a:off x="25616" y="1861177"/>
        <a:ext cx="5808128" cy="473513"/>
      </dsp:txXfrm>
    </dsp:sp>
    <dsp:sp modelId="{1E1CDBDD-EB09-41C4-8379-74543E13B238}">
      <dsp:nvSpPr>
        <dsp:cNvPr id="0" name=""/>
        <dsp:cNvSpPr/>
      </dsp:nvSpPr>
      <dsp:spPr>
        <a:xfrm>
          <a:off x="0" y="2426546"/>
          <a:ext cx="5859360" cy="524745"/>
        </a:xfrm>
        <a:prstGeom prst="roundRect">
          <a:avLst/>
        </a:prstGeom>
        <a:solidFill>
          <a:schemeClr val="accent2">
            <a:hueOff val="-11723772"/>
            <a:satOff val="8717"/>
            <a:lumOff val="11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Fysieke</a:t>
          </a:r>
          <a:r>
            <a:rPr lang="en-US" sz="2300" kern="1200" dirty="0"/>
            <a:t> </a:t>
          </a:r>
          <a:r>
            <a:rPr lang="en-US" sz="2300" kern="1200" dirty="0" err="1"/>
            <a:t>en</a:t>
          </a:r>
          <a:r>
            <a:rPr lang="en-US" sz="2300" kern="1200" dirty="0"/>
            <a:t> </a:t>
          </a:r>
          <a:r>
            <a:rPr lang="en-US" sz="2300" kern="1200" dirty="0" err="1"/>
            <a:t>mentale</a:t>
          </a:r>
          <a:r>
            <a:rPr lang="en-US" sz="2300" kern="1200" dirty="0"/>
            <a:t> </a:t>
          </a:r>
          <a:r>
            <a:rPr lang="en-US" sz="2300" kern="1200" dirty="0" err="1"/>
            <a:t>klachten</a:t>
          </a:r>
          <a:endParaRPr lang="en-US" sz="2300" kern="1200" dirty="0"/>
        </a:p>
      </dsp:txBody>
      <dsp:txXfrm>
        <a:off x="25616" y="2452162"/>
        <a:ext cx="5808128" cy="473513"/>
      </dsp:txXfrm>
    </dsp:sp>
    <dsp:sp modelId="{279FB73E-E030-4B38-B0CE-A2CAB280BA79}">
      <dsp:nvSpPr>
        <dsp:cNvPr id="0" name=""/>
        <dsp:cNvSpPr/>
      </dsp:nvSpPr>
      <dsp:spPr>
        <a:xfrm>
          <a:off x="0" y="3017531"/>
          <a:ext cx="5859360" cy="524745"/>
        </a:xfrm>
        <a:prstGeom prst="roundRect">
          <a:avLst/>
        </a:prstGeom>
        <a:solidFill>
          <a:schemeClr val="accent2">
            <a:hueOff val="-14654714"/>
            <a:satOff val="10896"/>
            <a:lumOff val="14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Vragen</a:t>
          </a:r>
          <a:r>
            <a:rPr lang="en-US" sz="2300" kern="1200" dirty="0"/>
            <a:t> </a:t>
          </a:r>
          <a:r>
            <a:rPr lang="en-US" sz="2300" kern="1200" dirty="0" err="1"/>
            <a:t>vermijden</a:t>
          </a:r>
          <a:endParaRPr lang="en-US" sz="2300" kern="1200" dirty="0"/>
        </a:p>
      </dsp:txBody>
      <dsp:txXfrm>
        <a:off x="25616" y="3043147"/>
        <a:ext cx="5808128" cy="473513"/>
      </dsp:txXfrm>
    </dsp:sp>
    <dsp:sp modelId="{B83FEB62-C445-48AF-A647-6DAB459A7355}">
      <dsp:nvSpPr>
        <dsp:cNvPr id="0" name=""/>
        <dsp:cNvSpPr/>
      </dsp:nvSpPr>
      <dsp:spPr>
        <a:xfrm>
          <a:off x="0" y="3608516"/>
          <a:ext cx="5859360" cy="524745"/>
        </a:xfrm>
        <a:prstGeom prst="roundRect">
          <a:avLst/>
        </a:prstGeom>
        <a:solidFill>
          <a:schemeClr val="accent2">
            <a:hueOff val="-17585658"/>
            <a:satOff val="13076"/>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Zichtbare</a:t>
          </a:r>
          <a:r>
            <a:rPr lang="en-US" sz="2300" kern="1200" baseline="0" dirty="0"/>
            <a:t> </a:t>
          </a:r>
          <a:r>
            <a:rPr lang="en-US" sz="2300" kern="1200" baseline="0" dirty="0" err="1"/>
            <a:t>fysieke</a:t>
          </a:r>
          <a:r>
            <a:rPr lang="en-US" sz="2300" kern="1200" baseline="0" dirty="0"/>
            <a:t> </a:t>
          </a:r>
          <a:r>
            <a:rPr lang="en-US" sz="2300" kern="1200" baseline="0" dirty="0" err="1"/>
            <a:t>achteruitgang</a:t>
          </a:r>
          <a:endParaRPr lang="en-US" sz="2300" kern="1200" dirty="0"/>
        </a:p>
      </dsp:txBody>
      <dsp:txXfrm>
        <a:off x="25616" y="3634132"/>
        <a:ext cx="5808128" cy="473513"/>
      </dsp:txXfrm>
    </dsp:sp>
    <dsp:sp modelId="{270F450C-C47F-4675-8E2D-A3BD83E4F991}">
      <dsp:nvSpPr>
        <dsp:cNvPr id="0" name=""/>
        <dsp:cNvSpPr/>
      </dsp:nvSpPr>
      <dsp:spPr>
        <a:xfrm>
          <a:off x="0" y="4199501"/>
          <a:ext cx="5859360" cy="524745"/>
        </a:xfrm>
        <a:prstGeom prst="roundRect">
          <a:avLst/>
        </a:prstGeom>
        <a:solidFill>
          <a:schemeClr val="accent2">
            <a:hueOff val="-20516600"/>
            <a:satOff val="1525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Kunnen</a:t>
          </a:r>
          <a:r>
            <a:rPr lang="en-US" sz="2300" kern="1200" dirty="0"/>
            <a:t> </a:t>
          </a:r>
          <a:r>
            <a:rPr lang="en-US" sz="2300" kern="1200" dirty="0" err="1"/>
            <a:t>jullie</a:t>
          </a:r>
          <a:r>
            <a:rPr lang="en-US" sz="2300" kern="1200" dirty="0"/>
            <a:t> </a:t>
          </a:r>
          <a:r>
            <a:rPr lang="en-US" sz="2300" kern="1200" dirty="0" err="1"/>
            <a:t>aanvullen</a:t>
          </a:r>
          <a:r>
            <a:rPr lang="en-US" sz="2300" kern="1200" dirty="0"/>
            <a:t>?</a:t>
          </a:r>
        </a:p>
      </dsp:txBody>
      <dsp:txXfrm>
        <a:off x="25616" y="4225117"/>
        <a:ext cx="5808128" cy="4735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CDBD4-E8AE-424A-879A-EB4EF5B83941}">
      <dsp:nvSpPr>
        <dsp:cNvPr id="0" name=""/>
        <dsp:cNvSpPr/>
      </dsp:nvSpPr>
      <dsp:spPr>
        <a:xfrm>
          <a:off x="0" y="584"/>
          <a:ext cx="5210615" cy="13673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69F005-E8FB-4AA5-9407-9AC8FC14DD29}">
      <dsp:nvSpPr>
        <dsp:cNvPr id="0" name=""/>
        <dsp:cNvSpPr/>
      </dsp:nvSpPr>
      <dsp:spPr>
        <a:xfrm>
          <a:off x="413619" y="308235"/>
          <a:ext cx="752035" cy="75203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28C61E-5D04-4113-BCFC-20C99B4F6299}">
      <dsp:nvSpPr>
        <dsp:cNvPr id="0" name=""/>
        <dsp:cNvSpPr/>
      </dsp:nvSpPr>
      <dsp:spPr>
        <a:xfrm>
          <a:off x="1579275" y="584"/>
          <a:ext cx="3631340" cy="1367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10" tIns="144710" rIns="144710" bIns="144710" numCol="1" spcCol="1270" anchor="ctr" anchorCtr="0">
          <a:noAutofit/>
        </a:bodyPr>
        <a:lstStyle/>
        <a:p>
          <a:pPr marL="0" lvl="0" indent="0" algn="l" defTabSz="1111250">
            <a:lnSpc>
              <a:spcPct val="100000"/>
            </a:lnSpc>
            <a:spcBef>
              <a:spcPct val="0"/>
            </a:spcBef>
            <a:spcAft>
              <a:spcPct val="35000"/>
            </a:spcAft>
            <a:buNone/>
          </a:pPr>
          <a:r>
            <a:rPr lang="en-US" sz="2500" kern="1200"/>
            <a:t>Gedurende de hele schoolloopbaan</a:t>
          </a:r>
        </a:p>
      </dsp:txBody>
      <dsp:txXfrm>
        <a:off x="1579275" y="584"/>
        <a:ext cx="3631340" cy="1367338"/>
      </dsp:txXfrm>
    </dsp:sp>
    <dsp:sp modelId="{3C47BDA6-4E03-49C1-BC37-566A3D223599}">
      <dsp:nvSpPr>
        <dsp:cNvPr id="0" name=""/>
        <dsp:cNvSpPr/>
      </dsp:nvSpPr>
      <dsp:spPr>
        <a:xfrm>
          <a:off x="0" y="1709756"/>
          <a:ext cx="5210615" cy="13673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65179-4A37-4F9A-9CD6-83DA2D14CD21}">
      <dsp:nvSpPr>
        <dsp:cNvPr id="0" name=""/>
        <dsp:cNvSpPr/>
      </dsp:nvSpPr>
      <dsp:spPr>
        <a:xfrm>
          <a:off x="413619" y="2017408"/>
          <a:ext cx="752035" cy="7520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F5CA6F-F92F-4F13-AAC5-E14F94F7608F}">
      <dsp:nvSpPr>
        <dsp:cNvPr id="0" name=""/>
        <dsp:cNvSpPr/>
      </dsp:nvSpPr>
      <dsp:spPr>
        <a:xfrm>
          <a:off x="1579275" y="1709756"/>
          <a:ext cx="3631340" cy="1367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10" tIns="144710" rIns="144710" bIns="144710" numCol="1" spcCol="1270" anchor="ctr" anchorCtr="0">
          <a:noAutofit/>
        </a:bodyPr>
        <a:lstStyle/>
        <a:p>
          <a:pPr marL="0" lvl="0" indent="0" algn="l" defTabSz="1111250">
            <a:lnSpc>
              <a:spcPct val="100000"/>
            </a:lnSpc>
            <a:spcBef>
              <a:spcPct val="0"/>
            </a:spcBef>
            <a:spcAft>
              <a:spcPct val="35000"/>
            </a:spcAft>
            <a:buNone/>
          </a:pPr>
          <a:r>
            <a:rPr lang="en-US" sz="2500" kern="1200" dirty="0"/>
            <a:t>Met het hele team</a:t>
          </a:r>
        </a:p>
      </dsp:txBody>
      <dsp:txXfrm>
        <a:off x="1579275" y="1709756"/>
        <a:ext cx="3631340" cy="1367338"/>
      </dsp:txXfrm>
    </dsp:sp>
    <dsp:sp modelId="{7F1B6ABE-58F1-4E32-8F7A-9F6BC0F24006}">
      <dsp:nvSpPr>
        <dsp:cNvPr id="0" name=""/>
        <dsp:cNvSpPr/>
      </dsp:nvSpPr>
      <dsp:spPr>
        <a:xfrm>
          <a:off x="0" y="3418929"/>
          <a:ext cx="5210615" cy="13673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10138D-1B7D-4431-9D9C-57321FB0D6D4}">
      <dsp:nvSpPr>
        <dsp:cNvPr id="0" name=""/>
        <dsp:cNvSpPr/>
      </dsp:nvSpPr>
      <dsp:spPr>
        <a:xfrm>
          <a:off x="413619" y="3726580"/>
          <a:ext cx="752035" cy="75203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47EE73-3E46-4241-A874-A2846938DF6F}">
      <dsp:nvSpPr>
        <dsp:cNvPr id="0" name=""/>
        <dsp:cNvSpPr/>
      </dsp:nvSpPr>
      <dsp:spPr>
        <a:xfrm>
          <a:off x="1579275" y="3418929"/>
          <a:ext cx="3631340" cy="1367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10" tIns="144710" rIns="144710" bIns="144710" numCol="1" spcCol="1270" anchor="ctr" anchorCtr="0">
          <a:noAutofit/>
        </a:bodyPr>
        <a:lstStyle/>
        <a:p>
          <a:pPr marL="0" lvl="0" indent="0" algn="l" defTabSz="1111250">
            <a:lnSpc>
              <a:spcPct val="100000"/>
            </a:lnSpc>
            <a:spcBef>
              <a:spcPct val="0"/>
            </a:spcBef>
            <a:spcAft>
              <a:spcPct val="35000"/>
            </a:spcAft>
            <a:buNone/>
          </a:pPr>
          <a:r>
            <a:rPr lang="en-US" sz="2500" kern="1200"/>
            <a:t>Met kennis van zaken</a:t>
          </a:r>
          <a:endParaRPr lang="en-US" sz="2500" kern="1200" dirty="0"/>
        </a:p>
      </dsp:txBody>
      <dsp:txXfrm>
        <a:off x="1579275" y="3418929"/>
        <a:ext cx="3631340" cy="13673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35D93-BF84-4695-90B0-C6AED0A51E9D}">
      <dsp:nvSpPr>
        <dsp:cNvPr id="0" name=""/>
        <dsp:cNvSpPr/>
      </dsp:nvSpPr>
      <dsp:spPr>
        <a:xfrm>
          <a:off x="2360074" y="590751"/>
          <a:ext cx="456266" cy="91440"/>
        </a:xfrm>
        <a:custGeom>
          <a:avLst/>
          <a:gdLst/>
          <a:ahLst/>
          <a:cxnLst/>
          <a:rect l="0" t="0" r="0" b="0"/>
          <a:pathLst>
            <a:path>
              <a:moveTo>
                <a:pt x="0" y="45720"/>
              </a:moveTo>
              <a:lnTo>
                <a:pt x="4562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6036" y="634037"/>
        <a:ext cx="24343" cy="4868"/>
      </dsp:txXfrm>
    </dsp:sp>
    <dsp:sp modelId="{4730C4D8-4A51-42C2-9FC1-4B96E8EBE0EE}">
      <dsp:nvSpPr>
        <dsp:cNvPr id="0" name=""/>
        <dsp:cNvSpPr/>
      </dsp:nvSpPr>
      <dsp:spPr>
        <a:xfrm>
          <a:off x="245061" y="1427"/>
          <a:ext cx="2116812" cy="12700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726" tIns="108878" rIns="103726" bIns="108878" numCol="1" spcCol="1270" anchor="ctr" anchorCtr="0">
          <a:noAutofit/>
        </a:bodyPr>
        <a:lstStyle/>
        <a:p>
          <a:pPr marL="0" lvl="0" indent="0" algn="ctr" defTabSz="889000">
            <a:lnSpc>
              <a:spcPct val="90000"/>
            </a:lnSpc>
            <a:spcBef>
              <a:spcPct val="0"/>
            </a:spcBef>
            <a:spcAft>
              <a:spcPct val="35000"/>
            </a:spcAft>
            <a:buNone/>
          </a:pPr>
          <a:r>
            <a:rPr lang="nl-NL" sz="2000" kern="1200"/>
            <a:t>Welke informatie haal je op?</a:t>
          </a:r>
          <a:endParaRPr lang="en-US" sz="2000" kern="1200"/>
        </a:p>
      </dsp:txBody>
      <dsp:txXfrm>
        <a:off x="245061" y="1427"/>
        <a:ext cx="2116812" cy="1270087"/>
      </dsp:txXfrm>
    </dsp:sp>
    <dsp:sp modelId="{3B22283A-0152-4F96-A6A2-7FACFB5C2F19}">
      <dsp:nvSpPr>
        <dsp:cNvPr id="0" name=""/>
        <dsp:cNvSpPr/>
      </dsp:nvSpPr>
      <dsp:spPr>
        <a:xfrm>
          <a:off x="1303468" y="1269715"/>
          <a:ext cx="2603679" cy="456266"/>
        </a:xfrm>
        <a:custGeom>
          <a:avLst/>
          <a:gdLst/>
          <a:ahLst/>
          <a:cxnLst/>
          <a:rect l="0" t="0" r="0" b="0"/>
          <a:pathLst>
            <a:path>
              <a:moveTo>
                <a:pt x="2603679" y="0"/>
              </a:moveTo>
              <a:lnTo>
                <a:pt x="2603679" y="245233"/>
              </a:lnTo>
              <a:lnTo>
                <a:pt x="0" y="245233"/>
              </a:lnTo>
              <a:lnTo>
                <a:pt x="0" y="456266"/>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9087" y="1495414"/>
        <a:ext cx="132440" cy="4868"/>
      </dsp:txXfrm>
    </dsp:sp>
    <dsp:sp modelId="{79B7D544-6DAC-458D-A3BE-2B8D674F23DA}">
      <dsp:nvSpPr>
        <dsp:cNvPr id="0" name=""/>
        <dsp:cNvSpPr/>
      </dsp:nvSpPr>
      <dsp:spPr>
        <a:xfrm>
          <a:off x="2848741" y="1427"/>
          <a:ext cx="2116812" cy="12700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726" tIns="108878" rIns="103726" bIns="108878" numCol="1" spcCol="1270" anchor="ctr" anchorCtr="0">
          <a:noAutofit/>
        </a:bodyPr>
        <a:lstStyle/>
        <a:p>
          <a:pPr marL="0" lvl="0" indent="0" algn="ctr" defTabSz="889000">
            <a:lnSpc>
              <a:spcPct val="90000"/>
            </a:lnSpc>
            <a:spcBef>
              <a:spcPct val="0"/>
            </a:spcBef>
            <a:spcAft>
              <a:spcPct val="35000"/>
            </a:spcAft>
            <a:buNone/>
          </a:pPr>
          <a:r>
            <a:rPr lang="nl-NL" sz="2000" kern="1200"/>
            <a:t>Welke informatie mis je?</a:t>
          </a:r>
          <a:endParaRPr lang="en-US" sz="2000" kern="1200"/>
        </a:p>
      </dsp:txBody>
      <dsp:txXfrm>
        <a:off x="2848741" y="1427"/>
        <a:ext cx="2116812" cy="1270087"/>
      </dsp:txXfrm>
    </dsp:sp>
    <dsp:sp modelId="{AFA90287-5C3C-4D88-ABD0-3E7A202DE789}">
      <dsp:nvSpPr>
        <dsp:cNvPr id="0" name=""/>
        <dsp:cNvSpPr/>
      </dsp:nvSpPr>
      <dsp:spPr>
        <a:xfrm>
          <a:off x="2360074" y="2347706"/>
          <a:ext cx="456266" cy="91440"/>
        </a:xfrm>
        <a:custGeom>
          <a:avLst/>
          <a:gdLst/>
          <a:ahLst/>
          <a:cxnLst/>
          <a:rect l="0" t="0" r="0" b="0"/>
          <a:pathLst>
            <a:path>
              <a:moveTo>
                <a:pt x="0" y="45720"/>
              </a:moveTo>
              <a:lnTo>
                <a:pt x="456266"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6036" y="2390991"/>
        <a:ext cx="24343" cy="4868"/>
      </dsp:txXfrm>
    </dsp:sp>
    <dsp:sp modelId="{25E1CDB3-2DF9-4E9B-B82F-AF03A150B5A5}">
      <dsp:nvSpPr>
        <dsp:cNvPr id="0" name=""/>
        <dsp:cNvSpPr/>
      </dsp:nvSpPr>
      <dsp:spPr>
        <a:xfrm>
          <a:off x="245061" y="1758382"/>
          <a:ext cx="2116812" cy="12700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726" tIns="108878" rIns="103726" bIns="108878" numCol="1" spcCol="1270" anchor="ctr" anchorCtr="0">
          <a:noAutofit/>
        </a:bodyPr>
        <a:lstStyle/>
        <a:p>
          <a:pPr marL="0" lvl="0" indent="0" algn="ctr" defTabSz="889000">
            <a:lnSpc>
              <a:spcPct val="90000"/>
            </a:lnSpc>
            <a:spcBef>
              <a:spcPct val="0"/>
            </a:spcBef>
            <a:spcAft>
              <a:spcPct val="35000"/>
            </a:spcAft>
            <a:buNone/>
          </a:pPr>
          <a:r>
            <a:rPr lang="nl-NL" sz="2000" kern="1200"/>
            <a:t>Met welke vragen zou je deze informatie kunnen ophalen?</a:t>
          </a:r>
          <a:endParaRPr lang="en-US" sz="2000" kern="1200"/>
        </a:p>
      </dsp:txBody>
      <dsp:txXfrm>
        <a:off x="245061" y="1758382"/>
        <a:ext cx="2116812" cy="1270087"/>
      </dsp:txXfrm>
    </dsp:sp>
    <dsp:sp modelId="{4328EB83-A819-4775-9DE2-85B243ABF9D7}">
      <dsp:nvSpPr>
        <dsp:cNvPr id="0" name=""/>
        <dsp:cNvSpPr/>
      </dsp:nvSpPr>
      <dsp:spPr>
        <a:xfrm>
          <a:off x="1303468" y="3026669"/>
          <a:ext cx="2603679" cy="456266"/>
        </a:xfrm>
        <a:custGeom>
          <a:avLst/>
          <a:gdLst/>
          <a:ahLst/>
          <a:cxnLst/>
          <a:rect l="0" t="0" r="0" b="0"/>
          <a:pathLst>
            <a:path>
              <a:moveTo>
                <a:pt x="2603679" y="0"/>
              </a:moveTo>
              <a:lnTo>
                <a:pt x="2603679" y="245233"/>
              </a:lnTo>
              <a:lnTo>
                <a:pt x="0" y="245233"/>
              </a:lnTo>
              <a:lnTo>
                <a:pt x="0" y="45626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39087" y="3252368"/>
        <a:ext cx="132440" cy="4868"/>
      </dsp:txXfrm>
    </dsp:sp>
    <dsp:sp modelId="{384ECAE4-421C-4354-9E1C-7E1CFA9537B0}">
      <dsp:nvSpPr>
        <dsp:cNvPr id="0" name=""/>
        <dsp:cNvSpPr/>
      </dsp:nvSpPr>
      <dsp:spPr>
        <a:xfrm>
          <a:off x="2848741" y="1758382"/>
          <a:ext cx="2116812" cy="127008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726" tIns="108878" rIns="103726" bIns="108878" numCol="1" spcCol="1270" anchor="ctr" anchorCtr="0">
          <a:noAutofit/>
        </a:bodyPr>
        <a:lstStyle/>
        <a:p>
          <a:pPr marL="0" lvl="0" indent="0" algn="ctr" defTabSz="889000">
            <a:lnSpc>
              <a:spcPct val="90000"/>
            </a:lnSpc>
            <a:spcBef>
              <a:spcPct val="0"/>
            </a:spcBef>
            <a:spcAft>
              <a:spcPct val="35000"/>
            </a:spcAft>
            <a:buNone/>
          </a:pPr>
          <a:r>
            <a:rPr lang="nl-NL" sz="2000" kern="1200"/>
            <a:t>Belemmerende factoren</a:t>
          </a:r>
          <a:endParaRPr lang="en-US" sz="2000" kern="1200"/>
        </a:p>
      </dsp:txBody>
      <dsp:txXfrm>
        <a:off x="2848741" y="1758382"/>
        <a:ext cx="2116812" cy="1270087"/>
      </dsp:txXfrm>
    </dsp:sp>
    <dsp:sp modelId="{C19A9660-51F9-44F6-939C-14D4D5ED3176}">
      <dsp:nvSpPr>
        <dsp:cNvPr id="0" name=""/>
        <dsp:cNvSpPr/>
      </dsp:nvSpPr>
      <dsp:spPr>
        <a:xfrm>
          <a:off x="2360074" y="4104660"/>
          <a:ext cx="456266" cy="91440"/>
        </a:xfrm>
        <a:custGeom>
          <a:avLst/>
          <a:gdLst/>
          <a:ahLst/>
          <a:cxnLst/>
          <a:rect l="0" t="0" r="0" b="0"/>
          <a:pathLst>
            <a:path>
              <a:moveTo>
                <a:pt x="0" y="45720"/>
              </a:moveTo>
              <a:lnTo>
                <a:pt x="45626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6036" y="4147946"/>
        <a:ext cx="24343" cy="4868"/>
      </dsp:txXfrm>
    </dsp:sp>
    <dsp:sp modelId="{68BA0625-817F-4539-88CA-66FE0B36D2E9}">
      <dsp:nvSpPr>
        <dsp:cNvPr id="0" name=""/>
        <dsp:cNvSpPr/>
      </dsp:nvSpPr>
      <dsp:spPr>
        <a:xfrm>
          <a:off x="245061" y="3515336"/>
          <a:ext cx="2116812" cy="12700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726" tIns="108878" rIns="103726" bIns="108878" numCol="1" spcCol="1270" anchor="ctr" anchorCtr="0">
          <a:noAutofit/>
        </a:bodyPr>
        <a:lstStyle/>
        <a:p>
          <a:pPr marL="0" lvl="0" indent="0" algn="ctr" defTabSz="889000">
            <a:lnSpc>
              <a:spcPct val="90000"/>
            </a:lnSpc>
            <a:spcBef>
              <a:spcPct val="0"/>
            </a:spcBef>
            <a:spcAft>
              <a:spcPct val="35000"/>
            </a:spcAft>
            <a:buNone/>
          </a:pPr>
          <a:r>
            <a:rPr lang="nl-NL" sz="2000" kern="1200" dirty="0"/>
            <a:t>Normvrije vragen</a:t>
          </a:r>
          <a:endParaRPr lang="en-US" sz="2000" kern="1200" dirty="0"/>
        </a:p>
      </dsp:txBody>
      <dsp:txXfrm>
        <a:off x="245061" y="3515336"/>
        <a:ext cx="2116812" cy="1270087"/>
      </dsp:txXfrm>
    </dsp:sp>
    <dsp:sp modelId="{F288B16B-0AE5-4851-AA92-FF496D771638}">
      <dsp:nvSpPr>
        <dsp:cNvPr id="0" name=""/>
        <dsp:cNvSpPr/>
      </dsp:nvSpPr>
      <dsp:spPr>
        <a:xfrm>
          <a:off x="2848741" y="3515336"/>
          <a:ext cx="2116812" cy="12700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726" tIns="108878" rIns="103726" bIns="108878" numCol="1" spcCol="1270" anchor="ctr" anchorCtr="0">
          <a:noAutofit/>
        </a:bodyPr>
        <a:lstStyle/>
        <a:p>
          <a:pPr marL="0" lvl="0" indent="0" algn="ctr" defTabSz="889000">
            <a:lnSpc>
              <a:spcPct val="90000"/>
            </a:lnSpc>
            <a:spcBef>
              <a:spcPct val="0"/>
            </a:spcBef>
            <a:spcAft>
              <a:spcPct val="35000"/>
            </a:spcAft>
            <a:buNone/>
          </a:pPr>
          <a:r>
            <a:rPr lang="en-US" sz="2000" kern="1200" dirty="0"/>
            <a:t>Goede </a:t>
          </a:r>
          <a:r>
            <a:rPr lang="en-US" sz="2000" kern="1200" dirty="0" err="1"/>
            <a:t>verslaglegging</a:t>
          </a:r>
          <a:endParaRPr lang="en-US" sz="2000" kern="1200" dirty="0"/>
        </a:p>
      </dsp:txBody>
      <dsp:txXfrm>
        <a:off x="2848741" y="3515336"/>
        <a:ext cx="2116812" cy="12700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562C79-155C-49B9-9F33-BDBC8851C450}" type="datetimeFigureOut">
              <a:rPr lang="nl-NL" smtClean="0"/>
              <a:t>20-5-2026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29CD3-A3D5-468B-8B38-12D98426C1A5}" type="slidenum">
              <a:rPr lang="nl-NL" smtClean="0"/>
              <a:t>‹nr.›</a:t>
            </a:fld>
            <a:endParaRPr lang="nl-NL"/>
          </a:p>
        </p:txBody>
      </p:sp>
    </p:spTree>
    <p:extLst>
      <p:ext uri="{BB962C8B-B14F-4D97-AF65-F5344CB8AC3E}">
        <p14:creationId xmlns:p14="http://schemas.microsoft.com/office/powerpoint/2010/main" val="4046345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p>
          <a:p>
            <a:r>
              <a:rPr lang="nl-NL" sz="1200" dirty="0"/>
              <a:t>Op deze manier past het omgaan met kinderarmoede op scholen bij de functieomschrijving van leraren en worden leraren niet te veel belast. Dat is ook van belang gezien het lerarentekort, zeker op scholen in wijken met veel armoede. </a:t>
            </a:r>
          </a:p>
          <a:p>
            <a:endParaRPr lang="nl-NL" dirty="0"/>
          </a:p>
        </p:txBody>
      </p:sp>
      <p:sp>
        <p:nvSpPr>
          <p:cNvPr id="4" name="Tijdelijke aanduiding voor dianummer 3"/>
          <p:cNvSpPr>
            <a:spLocks noGrp="1"/>
          </p:cNvSpPr>
          <p:nvPr>
            <p:ph type="sldNum" sz="quarter" idx="5"/>
          </p:nvPr>
        </p:nvSpPr>
        <p:spPr/>
        <p:txBody>
          <a:bodyPr/>
          <a:lstStyle/>
          <a:p>
            <a:fld id="{94429CD3-A3D5-468B-8B38-12D98426C1A5}" type="slidenum">
              <a:rPr lang="nl-NL" smtClean="0"/>
              <a:t>8</a:t>
            </a:fld>
            <a:endParaRPr lang="nl-NL"/>
          </a:p>
        </p:txBody>
      </p:sp>
    </p:spTree>
    <p:extLst>
      <p:ext uri="{BB962C8B-B14F-4D97-AF65-F5344CB8AC3E}">
        <p14:creationId xmlns:p14="http://schemas.microsoft.com/office/powerpoint/2010/main" val="1682275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4429CD3-A3D5-468B-8B38-12D98426C1A5}" type="slidenum">
              <a:rPr lang="nl-NL" smtClean="0"/>
              <a:t>12</a:t>
            </a:fld>
            <a:endParaRPr lang="nl-NL"/>
          </a:p>
        </p:txBody>
      </p:sp>
    </p:spTree>
    <p:extLst>
      <p:ext uri="{BB962C8B-B14F-4D97-AF65-F5344CB8AC3E}">
        <p14:creationId xmlns:p14="http://schemas.microsoft.com/office/powerpoint/2010/main" val="4270398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‹nr.›</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07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‹nr.›</a:t>
            </a:fld>
            <a:endParaRPr lang="en-US"/>
          </a:p>
        </p:txBody>
      </p:sp>
    </p:spTree>
    <p:extLst>
      <p:ext uri="{BB962C8B-B14F-4D97-AF65-F5344CB8AC3E}">
        <p14:creationId xmlns:p14="http://schemas.microsoft.com/office/powerpoint/2010/main" val="2378016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‹nr.›</a:t>
            </a:fld>
            <a:endParaRPr lang="en-US"/>
          </a:p>
        </p:txBody>
      </p:sp>
    </p:spTree>
    <p:extLst>
      <p:ext uri="{BB962C8B-B14F-4D97-AF65-F5344CB8AC3E}">
        <p14:creationId xmlns:p14="http://schemas.microsoft.com/office/powerpoint/2010/main" val="874884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502B-7D4D-4F5C-EEAC-15D694C6CCD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C2EB68C-8FD7-7769-B100-C85AF3E18B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011850D-B114-40BD-CEF2-8F43BD374489}"/>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5" name="Tijdelijke aanduiding voor voettekst 4">
            <a:extLst>
              <a:ext uri="{FF2B5EF4-FFF2-40B4-BE49-F238E27FC236}">
                <a16:creationId xmlns:a16="http://schemas.microsoft.com/office/drawing/2014/main" id="{B14AB294-2BC0-C2F8-9616-E5EC3CFDF0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66F5F2-2966-F6F9-CE19-D40587DEA3A0}"/>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3740925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BE5E5-F68E-8D19-7AFE-E9F409B8405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05DE752-93ED-28E5-CE95-BD2DE5EA0E8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4C451EB-12F0-2143-58E5-2D273EE080FF}"/>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5" name="Tijdelijke aanduiding voor voettekst 4">
            <a:extLst>
              <a:ext uri="{FF2B5EF4-FFF2-40B4-BE49-F238E27FC236}">
                <a16:creationId xmlns:a16="http://schemas.microsoft.com/office/drawing/2014/main" id="{77AD120C-D8C3-1896-3FAA-C28775DAE5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32457E-83E0-0401-8865-D0DF62E4003D}"/>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2194706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26826-904B-EB96-D3DC-B16DA160675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92EC3E6-A041-DF60-D22B-A19761E6F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CD86799-F017-1173-D8B9-A571E9BA04F1}"/>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5" name="Tijdelijke aanduiding voor voettekst 4">
            <a:extLst>
              <a:ext uri="{FF2B5EF4-FFF2-40B4-BE49-F238E27FC236}">
                <a16:creationId xmlns:a16="http://schemas.microsoft.com/office/drawing/2014/main" id="{0793B490-1184-22AE-5014-60383BDB0CD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C15C4AB-45AB-858B-D1AE-6A9C874B0408}"/>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3271059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665367-BF35-7361-2ECB-C6B84485BB8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C3FD18C-B202-3111-F157-BB030E412B7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263FCBF-25BE-596E-453F-4C092E7C116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6722E43-CC5D-1B47-F2FA-76E49FB32AF8}"/>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6" name="Tijdelijke aanduiding voor voettekst 5">
            <a:extLst>
              <a:ext uri="{FF2B5EF4-FFF2-40B4-BE49-F238E27FC236}">
                <a16:creationId xmlns:a16="http://schemas.microsoft.com/office/drawing/2014/main" id="{8D3C4ECA-9B03-61FD-5701-4ABEA761AEA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F1A36B8-F6ED-F1A8-BC1C-067FB70A2B04}"/>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2565084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BB4EB-D258-8695-34D8-319B4D9A1BC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B9E069A-8D18-CFF1-21D4-19EA592C67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1FF4A32-F165-120B-1E46-56D963FB263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C8BD045-516F-2381-501E-1C01899E6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5073A13-59D4-4EE4-E775-F317478998B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B18C4F4-D47C-80A7-327D-772BF8938B8D}"/>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8" name="Tijdelijke aanduiding voor voettekst 7">
            <a:extLst>
              <a:ext uri="{FF2B5EF4-FFF2-40B4-BE49-F238E27FC236}">
                <a16:creationId xmlns:a16="http://schemas.microsoft.com/office/drawing/2014/main" id="{590D0236-56DC-D444-AE36-22A0E456002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B72B523-0CF7-03D7-9CB5-FB9487655CDD}"/>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679709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2EDC7-82AA-C0E1-9701-98639007F68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B7A090E-6FD1-19AC-85A8-0B3231AC8DB6}"/>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4" name="Tijdelijke aanduiding voor voettekst 3">
            <a:extLst>
              <a:ext uri="{FF2B5EF4-FFF2-40B4-BE49-F238E27FC236}">
                <a16:creationId xmlns:a16="http://schemas.microsoft.com/office/drawing/2014/main" id="{DECEBF9B-EBB1-99A4-A206-CC2DA5BD2AE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EB59E7F-935A-AF34-246C-72C1A0E314CF}"/>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178199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7099A19-2EDA-2DE0-566B-4D47C0E36004}"/>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3" name="Tijdelijke aanduiding voor voettekst 2">
            <a:extLst>
              <a:ext uri="{FF2B5EF4-FFF2-40B4-BE49-F238E27FC236}">
                <a16:creationId xmlns:a16="http://schemas.microsoft.com/office/drawing/2014/main" id="{573D9B22-EF23-C84B-D2D1-BA9E178F4A7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0AAA2E8-D495-A9E3-E926-3A2ED83F84FD}"/>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18064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CF0A3-CF82-A006-C0D4-ACE153AE57E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FF18B80-7949-154A-DB2B-B10F0E4497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B491262-5BD3-A3E8-2D76-F63FFD05D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EF5468F-9A6D-3FB6-7A59-5A9DA44F9170}"/>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6" name="Tijdelijke aanduiding voor voettekst 5">
            <a:extLst>
              <a:ext uri="{FF2B5EF4-FFF2-40B4-BE49-F238E27FC236}">
                <a16:creationId xmlns:a16="http://schemas.microsoft.com/office/drawing/2014/main" id="{C2CD18DB-00FE-FA7D-8730-8103D6C7BE9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9016D00-8603-FAAF-86FF-A820DAC38404}"/>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562694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‹nr.›</a:t>
            </a:fld>
            <a:endParaRPr lang="en-US"/>
          </a:p>
        </p:txBody>
      </p:sp>
    </p:spTree>
    <p:extLst>
      <p:ext uri="{BB962C8B-B14F-4D97-AF65-F5344CB8AC3E}">
        <p14:creationId xmlns:p14="http://schemas.microsoft.com/office/powerpoint/2010/main" val="4215249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44F9C-DB69-1D76-C88A-08C62015210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92C9CAD-0B67-733A-6450-F78ADB8D5C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2E25343-51DB-36FD-DCCE-EA8ACE31F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227068-F1F5-20CD-2631-6EE81D02EB4F}"/>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6" name="Tijdelijke aanduiding voor voettekst 5">
            <a:extLst>
              <a:ext uri="{FF2B5EF4-FFF2-40B4-BE49-F238E27FC236}">
                <a16:creationId xmlns:a16="http://schemas.microsoft.com/office/drawing/2014/main" id="{55F32513-BC4A-764E-0DFA-8CFF61D7420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EB680FA-1CD4-02E3-9DF6-721EE0C5C05B}"/>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424368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21E43-6E8E-F6E8-1D0C-668747B30D1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532AB3-75F9-7378-BDB3-DDF46FD2D63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B9B0471-86C2-F17E-7982-F0DC51F8C1FE}"/>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5" name="Tijdelijke aanduiding voor voettekst 4">
            <a:extLst>
              <a:ext uri="{FF2B5EF4-FFF2-40B4-BE49-F238E27FC236}">
                <a16:creationId xmlns:a16="http://schemas.microsoft.com/office/drawing/2014/main" id="{FCA8254C-94F2-C8EC-EB0F-F3717CA0FCA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B834B40-8343-C85D-E39E-EE882E8CBF41}"/>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528419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2FB06B3-675C-C232-5B67-DC9F95FCD1F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C2E319B-AD4E-DBD9-16D6-1FEC132F22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C48DD0-21AD-50A2-9DE6-495398E093FC}"/>
              </a:ext>
            </a:extLst>
          </p:cNvPr>
          <p:cNvSpPr>
            <a:spLocks noGrp="1"/>
          </p:cNvSpPr>
          <p:nvPr>
            <p:ph type="dt" sz="half" idx="10"/>
          </p:nvPr>
        </p:nvSpPr>
        <p:spPr/>
        <p:txBody>
          <a:bodyPr/>
          <a:lstStyle/>
          <a:p>
            <a:fld id="{97C7F584-E403-F74A-8F19-3352FAA3D7C6}" type="datetimeFigureOut">
              <a:rPr lang="nl-NL" smtClean="0"/>
              <a:t>20-5-2026</a:t>
            </a:fld>
            <a:endParaRPr lang="nl-NL"/>
          </a:p>
        </p:txBody>
      </p:sp>
      <p:sp>
        <p:nvSpPr>
          <p:cNvPr id="5" name="Tijdelijke aanduiding voor voettekst 4">
            <a:extLst>
              <a:ext uri="{FF2B5EF4-FFF2-40B4-BE49-F238E27FC236}">
                <a16:creationId xmlns:a16="http://schemas.microsoft.com/office/drawing/2014/main" id="{BD5D4C14-BAEB-276F-7B14-D1887EA270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D843FE4-B562-DC5E-F6BA-773C64218976}"/>
              </a:ext>
            </a:extLst>
          </p:cNvPr>
          <p:cNvSpPr>
            <a:spLocks noGrp="1"/>
          </p:cNvSpPr>
          <p:nvPr>
            <p:ph type="sldNum" sz="quarter" idx="12"/>
          </p:nvPr>
        </p:nvSpPr>
        <p:spPr/>
        <p:txBody>
          <a:bodyPr/>
          <a:lstStyle/>
          <a:p>
            <a:fld id="{90ADC25E-C3D5-4148-960B-8781BB3D136B}" type="slidenum">
              <a:rPr lang="nl-NL" smtClean="0"/>
              <a:t>‹nr.›</a:t>
            </a:fld>
            <a:endParaRPr lang="nl-NL"/>
          </a:p>
        </p:txBody>
      </p:sp>
    </p:spTree>
    <p:extLst>
      <p:ext uri="{BB962C8B-B14F-4D97-AF65-F5344CB8AC3E}">
        <p14:creationId xmlns:p14="http://schemas.microsoft.com/office/powerpoint/2010/main" val="12344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‹nr.›</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41175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‹nr.›</a:t>
            </a:fld>
            <a:endParaRPr lang="en-US"/>
          </a:p>
        </p:txBody>
      </p:sp>
    </p:spTree>
    <p:extLst>
      <p:ext uri="{BB962C8B-B14F-4D97-AF65-F5344CB8AC3E}">
        <p14:creationId xmlns:p14="http://schemas.microsoft.com/office/powerpoint/2010/main" val="3099346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‹nr.›</a:t>
            </a:fld>
            <a:endParaRPr lang="en-US"/>
          </a:p>
        </p:txBody>
      </p:sp>
    </p:spTree>
    <p:extLst>
      <p:ext uri="{BB962C8B-B14F-4D97-AF65-F5344CB8AC3E}">
        <p14:creationId xmlns:p14="http://schemas.microsoft.com/office/powerpoint/2010/main" val="411838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‹nr.›</a:t>
            </a:fld>
            <a:endParaRPr lang="en-US"/>
          </a:p>
        </p:txBody>
      </p:sp>
    </p:spTree>
    <p:extLst>
      <p:ext uri="{BB962C8B-B14F-4D97-AF65-F5344CB8AC3E}">
        <p14:creationId xmlns:p14="http://schemas.microsoft.com/office/powerpoint/2010/main" val="57653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‹nr.›</a:t>
            </a:fld>
            <a:endParaRPr lang="en-US"/>
          </a:p>
        </p:txBody>
      </p:sp>
    </p:spTree>
    <p:extLst>
      <p:ext uri="{BB962C8B-B14F-4D97-AF65-F5344CB8AC3E}">
        <p14:creationId xmlns:p14="http://schemas.microsoft.com/office/powerpoint/2010/main" val="3442135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‹nr.›</a:t>
            </a:fld>
            <a:endParaRPr lang="en-US"/>
          </a:p>
        </p:txBody>
      </p:sp>
    </p:spTree>
    <p:extLst>
      <p:ext uri="{BB962C8B-B14F-4D97-AF65-F5344CB8AC3E}">
        <p14:creationId xmlns:p14="http://schemas.microsoft.com/office/powerpoint/2010/main" val="97674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5/20/2026</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‹nr.›</a:t>
            </a:fld>
            <a:endParaRPr lang="en-US"/>
          </a:p>
        </p:txBody>
      </p:sp>
    </p:spTree>
    <p:extLst>
      <p:ext uri="{BB962C8B-B14F-4D97-AF65-F5344CB8AC3E}">
        <p14:creationId xmlns:p14="http://schemas.microsoft.com/office/powerpoint/2010/main" val="237272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‹nr.›</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5/20/2026</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16352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74C22B9-879B-DCAB-60CA-D60C6EB520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AD84B5E-4AFF-2760-EEBD-F31E26263C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44C955-58CE-BE1A-2086-BB7C37C82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7F584-E403-F74A-8F19-3352FAA3D7C6}" type="datetimeFigureOut">
              <a:rPr lang="nl-NL" smtClean="0"/>
              <a:t>20-5-2026</a:t>
            </a:fld>
            <a:endParaRPr lang="nl-NL"/>
          </a:p>
        </p:txBody>
      </p:sp>
      <p:sp>
        <p:nvSpPr>
          <p:cNvPr id="5" name="Tijdelijke aanduiding voor voettekst 4">
            <a:extLst>
              <a:ext uri="{FF2B5EF4-FFF2-40B4-BE49-F238E27FC236}">
                <a16:creationId xmlns:a16="http://schemas.microsoft.com/office/drawing/2014/main" id="{E837BA0B-274B-3FB4-03B4-0B5191FEF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D91F050-EA9C-66AA-A9CF-0ECF222A9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ADC25E-C3D5-4148-960B-8781BB3D136B}" type="slidenum">
              <a:rPr lang="nl-NL" smtClean="0"/>
              <a:t>‹nr.›</a:t>
            </a:fld>
            <a:endParaRPr lang="nl-NL"/>
          </a:p>
        </p:txBody>
      </p:sp>
    </p:spTree>
    <p:extLst>
      <p:ext uri="{BB962C8B-B14F-4D97-AF65-F5344CB8AC3E}">
        <p14:creationId xmlns:p14="http://schemas.microsoft.com/office/powerpoint/2010/main" val="41641151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log.hungching.com/2014/07/almere-netherlands-trip-libray.html"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s://creativecommons.org/licenses/by-nc-nd/3.0/"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pxhere.com/fr/photo/614101"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hogeschoolrotterdam.nl/onderzoek/projecten-en-publicaties/talentontwikkeling/gereedschapskist/" TargetMode="External"/><Relationship Id="rId2" Type="http://schemas.openxmlformats.org/officeDocument/2006/relationships/hyperlink" Target="https://www.hogeschoolrotterdam.nl/onderzoek/projecten-en-publicaties/talentontwikkeling/gereedschapskist/armoede/" TargetMode="External"/><Relationship Id="rId1" Type="http://schemas.openxmlformats.org/officeDocument/2006/relationships/slideLayout" Target="../slideLayouts/slideLayout6.xml"/><Relationship Id="rId6" Type="http://schemas.openxmlformats.org/officeDocument/2006/relationships/hyperlink" Target="http://www.kinderombudsmanrotterdam.nl/web/uploads/2020/04/Overzicht-regelingen-kinderen.pdf" TargetMode="External"/><Relationship Id="rId5" Type="http://schemas.openxmlformats.org/officeDocument/2006/relationships/hyperlink" Target="https://www.samenvoorallekinderen.nl/altijd-op-een-richeltje-lopen/" TargetMode="External"/><Relationship Id="rId4" Type="http://schemas.openxmlformats.org/officeDocument/2006/relationships/hyperlink" Target="https://www.kinderombudsman.nl/toolkit-beste-besluit"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F0CAD46-2E46-44EB-A063-C0588176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Afbeelding met gebouw, hemel, buitenshuis, Commercieel gebouw&#10;&#10;Door AI gegenereerde inhoud is mogelijk onjuist.">
            <a:extLst>
              <a:ext uri="{FF2B5EF4-FFF2-40B4-BE49-F238E27FC236}">
                <a16:creationId xmlns:a16="http://schemas.microsoft.com/office/drawing/2014/main" id="{4B401963-FF11-FE3C-99F0-53BBC5FF78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a:xfrm>
            <a:off x="20" y="10"/>
            <a:ext cx="12191980" cy="6857989"/>
          </a:xfrm>
          <a:prstGeom prst="rect">
            <a:avLst/>
          </a:prstGeom>
        </p:spPr>
      </p:pic>
      <p:sp>
        <p:nvSpPr>
          <p:cNvPr id="73" name="Rectangle 72">
            <a:extLst>
              <a:ext uri="{FF2B5EF4-FFF2-40B4-BE49-F238E27FC236}">
                <a16:creationId xmlns:a16="http://schemas.microsoft.com/office/drawing/2014/main" id="{0FDFF237-4369-41A3-9CE4-CD1A6813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49553"/>
            <a:ext cx="12191999" cy="5320052"/>
          </a:xfrm>
          <a:prstGeom prst="rect">
            <a:avLst/>
          </a:prstGeom>
          <a:gradFill flip="none" rotWithShape="1">
            <a:gsLst>
              <a:gs pos="0">
                <a:srgbClr val="000000">
                  <a:alpha val="0"/>
                </a:srgbClr>
              </a:gs>
              <a:gs pos="47000">
                <a:srgbClr val="000000">
                  <a:alpha val="41000"/>
                </a:srgbClr>
              </a:gs>
              <a:gs pos="81000">
                <a:srgbClr val="000000">
                  <a:alpha val="5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B80E521-07D4-E9BA-62A5-73061C314AC1}"/>
              </a:ext>
            </a:extLst>
          </p:cNvPr>
          <p:cNvSpPr>
            <a:spLocks noGrp="1"/>
          </p:cNvSpPr>
          <p:nvPr>
            <p:ph type="ctrTitle"/>
          </p:nvPr>
        </p:nvSpPr>
        <p:spPr>
          <a:xfrm>
            <a:off x="2076091" y="2633933"/>
            <a:ext cx="8039818" cy="1643572"/>
          </a:xfrm>
        </p:spPr>
        <p:txBody>
          <a:bodyPr>
            <a:normAutofit/>
          </a:bodyPr>
          <a:lstStyle/>
          <a:p>
            <a:r>
              <a:rPr lang="nl-NL" dirty="0">
                <a:solidFill>
                  <a:srgbClr val="FFFFFF"/>
                </a:solidFill>
              </a:rPr>
              <a:t>Workshop Signaleren armoede</a:t>
            </a:r>
          </a:p>
        </p:txBody>
      </p:sp>
      <p:sp>
        <p:nvSpPr>
          <p:cNvPr id="3" name="Ondertitel 2">
            <a:extLst>
              <a:ext uri="{FF2B5EF4-FFF2-40B4-BE49-F238E27FC236}">
                <a16:creationId xmlns:a16="http://schemas.microsoft.com/office/drawing/2014/main" id="{FDD733DE-09FF-10FC-BC8A-C7F6B949D66F}"/>
              </a:ext>
            </a:extLst>
          </p:cNvPr>
          <p:cNvSpPr>
            <a:spLocks noGrp="1"/>
          </p:cNvSpPr>
          <p:nvPr>
            <p:ph type="subTitle" idx="1"/>
          </p:nvPr>
        </p:nvSpPr>
        <p:spPr>
          <a:xfrm>
            <a:off x="1857556" y="5272809"/>
            <a:ext cx="8442384" cy="725018"/>
          </a:xfrm>
        </p:spPr>
        <p:txBody>
          <a:bodyPr>
            <a:normAutofit/>
          </a:bodyPr>
          <a:lstStyle/>
          <a:p>
            <a:r>
              <a:rPr lang="nl-NL" dirty="0">
                <a:solidFill>
                  <a:srgbClr val="FFFFFF"/>
                </a:solidFill>
              </a:rPr>
              <a:t>19 mei 2026</a:t>
            </a:r>
          </a:p>
        </p:txBody>
      </p:sp>
      <p:grpSp>
        <p:nvGrpSpPr>
          <p:cNvPr id="75" name="Group 74">
            <a:extLst>
              <a:ext uri="{FF2B5EF4-FFF2-40B4-BE49-F238E27FC236}">
                <a16:creationId xmlns:a16="http://schemas.microsoft.com/office/drawing/2014/main" id="{C3E45FAB-3768-4529-B0E8-A0E9BE5E38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739509"/>
            <a:ext cx="867485" cy="115439"/>
            <a:chOff x="8910933" y="1861308"/>
            <a:chExt cx="867485" cy="115439"/>
          </a:xfrm>
        </p:grpSpPr>
        <p:sp>
          <p:nvSpPr>
            <p:cNvPr id="76" name="Rectangle 75">
              <a:extLst>
                <a:ext uri="{FF2B5EF4-FFF2-40B4-BE49-F238E27FC236}">
                  <a16:creationId xmlns:a16="http://schemas.microsoft.com/office/drawing/2014/main" id="{6FF68CFF-0675-43D9-8EF2-EAC1F19D2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77" name="Straight Connector 76">
              <a:extLst>
                <a:ext uri="{FF2B5EF4-FFF2-40B4-BE49-F238E27FC236}">
                  <a16:creationId xmlns:a16="http://schemas.microsoft.com/office/drawing/2014/main" id="{E1414FA8-D7DF-4B14-AD83-846AB2899B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38B88A0-A01D-4106-8E09-1AEB09B04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8" name="Tekstvak 7">
            <a:extLst>
              <a:ext uri="{FF2B5EF4-FFF2-40B4-BE49-F238E27FC236}">
                <a16:creationId xmlns:a16="http://schemas.microsoft.com/office/drawing/2014/main" id="{241145EE-94E4-8059-0C94-DC9D9CEE4DF1}"/>
              </a:ext>
            </a:extLst>
          </p:cNvPr>
          <p:cNvSpPr txBox="1"/>
          <p:nvPr/>
        </p:nvSpPr>
        <p:spPr>
          <a:xfrm>
            <a:off x="9354365" y="6657944"/>
            <a:ext cx="2837635" cy="200055"/>
          </a:xfrm>
          <a:prstGeom prst="rect">
            <a:avLst/>
          </a:prstGeom>
          <a:solidFill>
            <a:srgbClr val="000000"/>
          </a:solidFill>
        </p:spPr>
        <p:txBody>
          <a:bodyPr wrap="none" rtlCol="0">
            <a:spAutoFit/>
          </a:bodyPr>
          <a:lstStyle/>
          <a:p>
            <a:pPr algn="r">
              <a:spcAft>
                <a:spcPts val="600"/>
              </a:spcAft>
            </a:pPr>
            <a:r>
              <a:rPr lang="nl-NL" sz="700">
                <a:solidFill>
                  <a:srgbClr val="FFFFFF"/>
                </a:solidFill>
                <a:hlinkClick r:id="rId3" tooltip="https://blog.hungching.com/2014/07/almere-netherlands-trip-libray.html">
                  <a:extLst>
                    <a:ext uri="{A12FA001-AC4F-418D-AE19-62706E023703}">
                      <ahyp:hlinkClr xmlns:ahyp="http://schemas.microsoft.com/office/drawing/2018/hyperlinkcolor" val="tx"/>
                    </a:ext>
                  </a:extLst>
                </a:hlinkClick>
              </a:rPr>
              <a:t>Deze foto</a:t>
            </a:r>
            <a:r>
              <a:rPr lang="nl-NL" sz="700">
                <a:solidFill>
                  <a:srgbClr val="FFFFFF"/>
                </a:solidFill>
              </a:rPr>
              <a:t> van Onbekende auteur is gelicentieerd onder </a:t>
            </a:r>
            <a:r>
              <a:rPr lang="nl-NL"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nl-NL" sz="700">
              <a:solidFill>
                <a:srgbClr val="FFFFFF"/>
              </a:solidFill>
            </a:endParaRPr>
          </a:p>
        </p:txBody>
      </p:sp>
    </p:spTree>
    <p:extLst>
      <p:ext uri="{BB962C8B-B14F-4D97-AF65-F5344CB8AC3E}">
        <p14:creationId xmlns:p14="http://schemas.microsoft.com/office/powerpoint/2010/main" val="24003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C820D4E-BC7D-9AF8-AC4B-D40AA57A8234}"/>
              </a:ext>
            </a:extLst>
          </p:cNvPr>
          <p:cNvSpPr txBox="1"/>
          <p:nvPr/>
        </p:nvSpPr>
        <p:spPr>
          <a:xfrm>
            <a:off x="1424940" y="1653540"/>
            <a:ext cx="3246119" cy="2608006"/>
          </a:xfrm>
          <a:prstGeom prst="rect">
            <a:avLst/>
          </a:prstGeom>
        </p:spPr>
        <p:txBody>
          <a:bodyPr vert="horz" lIns="91440" tIns="45720" rIns="91440" bIns="45720" rtlCol="0" anchor="ctr">
            <a:normAutofit/>
          </a:bodyPr>
          <a:lstStyle/>
          <a:p>
            <a:pPr algn="ctr">
              <a:lnSpc>
                <a:spcPct val="110000"/>
              </a:lnSpc>
              <a:spcBef>
                <a:spcPct val="0"/>
              </a:spcBef>
              <a:spcAft>
                <a:spcPts val="600"/>
              </a:spcAft>
            </a:pPr>
            <a:r>
              <a:rPr lang="en-US" sz="3200" b="1">
                <a:solidFill>
                  <a:schemeClr val="tx2"/>
                </a:solidFill>
                <a:latin typeface="+mj-lt"/>
                <a:ea typeface="+mj-ea"/>
                <a:cs typeface="+mj-cs"/>
              </a:rPr>
              <a:t>Samenhangend armoedebeleid</a:t>
            </a:r>
          </a:p>
        </p:txBody>
      </p:sp>
      <p:graphicFrame>
        <p:nvGraphicFramePr>
          <p:cNvPr id="6" name="Tekstvak 2">
            <a:extLst>
              <a:ext uri="{FF2B5EF4-FFF2-40B4-BE49-F238E27FC236}">
                <a16:creationId xmlns:a16="http://schemas.microsoft.com/office/drawing/2014/main" id="{82BC12E9-F2F9-52A4-7F77-51AFCBB58105}"/>
              </a:ext>
            </a:extLst>
          </p:cNvPr>
          <p:cNvGraphicFramePr/>
          <p:nvPr/>
        </p:nvGraphicFramePr>
        <p:xfrm>
          <a:off x="5952683" y="674914"/>
          <a:ext cx="5210616" cy="5595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3577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Persoon die handen voor gezicht houdt">
            <a:extLst>
              <a:ext uri="{FF2B5EF4-FFF2-40B4-BE49-F238E27FC236}">
                <a16:creationId xmlns:a16="http://schemas.microsoft.com/office/drawing/2014/main" id="{87EFC6A2-5D39-4439-49A5-5CF4B79381E0}"/>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6231F35D-1AAD-06AF-73B2-122FD00B3DCB}"/>
              </a:ext>
            </a:extLst>
          </p:cNvPr>
          <p:cNvSpPr>
            <a:spLocks noGrp="1"/>
          </p:cNvSpPr>
          <p:nvPr>
            <p:ph type="title"/>
          </p:nvPr>
        </p:nvSpPr>
        <p:spPr>
          <a:xfrm>
            <a:off x="838200" y="365125"/>
            <a:ext cx="3822189" cy="1899912"/>
          </a:xfrm>
        </p:spPr>
        <p:txBody>
          <a:bodyPr>
            <a:normAutofit/>
          </a:bodyPr>
          <a:lstStyle/>
          <a:p>
            <a:r>
              <a:rPr lang="nl-NL" sz="4000"/>
              <a:t>Schaamte en taboe</a:t>
            </a:r>
          </a:p>
        </p:txBody>
      </p:sp>
      <p:sp>
        <p:nvSpPr>
          <p:cNvPr id="3" name="Tijdelijke aanduiding voor inhoud 2">
            <a:extLst>
              <a:ext uri="{FF2B5EF4-FFF2-40B4-BE49-F238E27FC236}">
                <a16:creationId xmlns:a16="http://schemas.microsoft.com/office/drawing/2014/main" id="{9489B245-2D1D-8D77-2FDC-36B136FD03B7}"/>
              </a:ext>
            </a:extLst>
          </p:cNvPr>
          <p:cNvSpPr>
            <a:spLocks noGrp="1"/>
          </p:cNvSpPr>
          <p:nvPr>
            <p:ph idx="1"/>
          </p:nvPr>
        </p:nvSpPr>
        <p:spPr>
          <a:xfrm>
            <a:off x="363255" y="2434201"/>
            <a:ext cx="6062597" cy="3742762"/>
          </a:xfrm>
        </p:spPr>
        <p:txBody>
          <a:bodyPr>
            <a:normAutofit/>
          </a:bodyPr>
          <a:lstStyle/>
          <a:p>
            <a:pPr marL="0" indent="0">
              <a:buNone/>
            </a:pPr>
            <a:endParaRPr lang="nl-NL" sz="2000" dirty="0"/>
          </a:p>
          <a:p>
            <a:r>
              <a:rPr lang="nl-NL" dirty="0"/>
              <a:t>Verborgen schoolkosten</a:t>
            </a:r>
          </a:p>
          <a:p>
            <a:r>
              <a:rPr lang="nl-NL" dirty="0"/>
              <a:t>Uitsluiting (door andere kinderen)</a:t>
            </a:r>
          </a:p>
          <a:p>
            <a:r>
              <a:rPr lang="nl-NL" dirty="0"/>
              <a:t>Niet mee kunnen doen (sport, cultuur)</a:t>
            </a:r>
          </a:p>
          <a:p>
            <a:r>
              <a:rPr lang="nl-NL" dirty="0"/>
              <a:t>Stress thuis</a:t>
            </a:r>
          </a:p>
          <a:p>
            <a:r>
              <a:rPr lang="nl-NL" dirty="0"/>
              <a:t>Jonge mantelzorger</a:t>
            </a:r>
          </a:p>
        </p:txBody>
      </p:sp>
    </p:spTree>
    <p:extLst>
      <p:ext uri="{BB962C8B-B14F-4D97-AF65-F5344CB8AC3E}">
        <p14:creationId xmlns:p14="http://schemas.microsoft.com/office/powerpoint/2010/main" val="1181245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8">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0">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ekstvak 1">
            <a:extLst>
              <a:ext uri="{FF2B5EF4-FFF2-40B4-BE49-F238E27FC236}">
                <a16:creationId xmlns:a16="http://schemas.microsoft.com/office/drawing/2014/main" id="{173B054A-9D21-3F78-FCBB-836DC6B1E26A}"/>
              </a:ext>
            </a:extLst>
          </p:cNvPr>
          <p:cNvSpPr txBox="1"/>
          <p:nvPr/>
        </p:nvSpPr>
        <p:spPr>
          <a:xfrm>
            <a:off x="1424940" y="1653540"/>
            <a:ext cx="3246119" cy="2608006"/>
          </a:xfrm>
          <a:prstGeom prst="rect">
            <a:avLst/>
          </a:prstGeom>
        </p:spPr>
        <p:txBody>
          <a:bodyPr vert="horz" lIns="91440" tIns="45720" rIns="91440" bIns="45720" rtlCol="0" anchor="ctr">
            <a:normAutofit/>
          </a:bodyPr>
          <a:lstStyle/>
          <a:p>
            <a:pPr algn="ctr">
              <a:lnSpc>
                <a:spcPct val="110000"/>
              </a:lnSpc>
              <a:spcBef>
                <a:spcPct val="0"/>
              </a:spcBef>
              <a:spcAft>
                <a:spcPts val="600"/>
              </a:spcAft>
            </a:pPr>
            <a:r>
              <a:rPr lang="en-US" sz="3200" b="1">
                <a:solidFill>
                  <a:schemeClr val="tx2"/>
                </a:solidFill>
                <a:latin typeface="+mj-lt"/>
                <a:ea typeface="+mj-ea"/>
                <a:cs typeface="+mj-cs"/>
              </a:rPr>
              <a:t>Schoolkosten beheersen</a:t>
            </a:r>
          </a:p>
        </p:txBody>
      </p:sp>
      <p:grpSp>
        <p:nvGrpSpPr>
          <p:cNvPr id="22" name="Group 14">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6" name="Rectangle 15">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7" name="Straight Connector 16">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23" name="Tekstvak 2">
            <a:extLst>
              <a:ext uri="{FF2B5EF4-FFF2-40B4-BE49-F238E27FC236}">
                <a16:creationId xmlns:a16="http://schemas.microsoft.com/office/drawing/2014/main" id="{27D584DD-829F-E689-CA98-2E6BE3D9AA4C}"/>
              </a:ext>
            </a:extLst>
          </p:cNvPr>
          <p:cNvGraphicFramePr/>
          <p:nvPr>
            <p:extLst>
              <p:ext uri="{D42A27DB-BD31-4B8C-83A1-F6EECF244321}">
                <p14:modId xmlns:p14="http://schemas.microsoft.com/office/powerpoint/2010/main" val="2143295439"/>
              </p:ext>
            </p:extLst>
          </p:nvPr>
        </p:nvGraphicFramePr>
        <p:xfrm>
          <a:off x="5952682" y="1042449"/>
          <a:ext cx="5972096" cy="4786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1962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00AF64-51D0-797A-84ED-B1AD78AC641A}"/>
            </a:ext>
          </a:extLst>
        </p:cNvPr>
        <p:cNvGrpSpPr/>
        <p:nvPr/>
      </p:nvGrpSpPr>
      <p:grpSpPr>
        <a:xfrm>
          <a:off x="0" y="0"/>
          <a:ext cx="0" cy="0"/>
          <a:chOff x="0" y="0"/>
          <a:chExt cx="0" cy="0"/>
        </a:xfrm>
      </p:grpSpPr>
      <p:sp>
        <p:nvSpPr>
          <p:cNvPr id="33" name="Freeform: Shape 32">
            <a:extLst>
              <a:ext uri="{FF2B5EF4-FFF2-40B4-BE49-F238E27FC236}">
                <a16:creationId xmlns:a16="http://schemas.microsoft.com/office/drawing/2014/main" id="{AEE66C49-4BFA-238F-E302-0E0282201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B67ECC57-794F-8F82-0EB4-3ECB9C5D7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
            <a:extLst>
              <a:ext uri="{FF2B5EF4-FFF2-40B4-BE49-F238E27FC236}">
                <a16:creationId xmlns:a16="http://schemas.microsoft.com/office/drawing/2014/main" id="{1BD5820F-16FE-5C52-D44C-86850F3EF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8F5050BD-0FBE-2CC4-D09A-1148AE1B84DD}"/>
              </a:ext>
            </a:extLst>
          </p:cNvPr>
          <p:cNvSpPr>
            <a:spLocks noGrp="1"/>
          </p:cNvSpPr>
          <p:nvPr>
            <p:ph type="title"/>
          </p:nvPr>
        </p:nvSpPr>
        <p:spPr>
          <a:xfrm>
            <a:off x="1424940" y="1653540"/>
            <a:ext cx="3246119" cy="2608006"/>
          </a:xfrm>
        </p:spPr>
        <p:txBody>
          <a:bodyPr vert="horz" lIns="91440" tIns="45720" rIns="91440" bIns="45720" rtlCol="0" anchor="ctr">
            <a:normAutofit/>
          </a:bodyPr>
          <a:lstStyle/>
          <a:p>
            <a:pPr algn="ctr"/>
            <a:r>
              <a:rPr lang="en-US" dirty="0" err="1"/>
              <a:t>Signaleren</a:t>
            </a:r>
            <a:r>
              <a:rPr lang="en-US" dirty="0"/>
              <a:t> </a:t>
            </a:r>
            <a:r>
              <a:rPr lang="en-US" dirty="0" err="1"/>
              <a:t>bij</a:t>
            </a:r>
            <a:r>
              <a:rPr lang="en-US" dirty="0"/>
              <a:t> </a:t>
            </a:r>
            <a:r>
              <a:rPr lang="en-US" dirty="0" err="1"/>
              <a:t>kinderen</a:t>
            </a:r>
            <a:endParaRPr lang="en-US" dirty="0"/>
          </a:p>
        </p:txBody>
      </p:sp>
      <p:grpSp>
        <p:nvGrpSpPr>
          <p:cNvPr id="39" name="Group 38">
            <a:extLst>
              <a:ext uri="{FF2B5EF4-FFF2-40B4-BE49-F238E27FC236}">
                <a16:creationId xmlns:a16="http://schemas.microsoft.com/office/drawing/2014/main" id="{0C2307FA-808F-DA25-4C7C-ADBDBAB957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40" name="Rectangle 39">
              <a:extLst>
                <a:ext uri="{FF2B5EF4-FFF2-40B4-BE49-F238E27FC236}">
                  <a16:creationId xmlns:a16="http://schemas.microsoft.com/office/drawing/2014/main" id="{5882BDB0-59C9-0402-8D99-5BBD310DB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1" name="Straight Connector 40">
              <a:extLst>
                <a:ext uri="{FF2B5EF4-FFF2-40B4-BE49-F238E27FC236}">
                  <a16:creationId xmlns:a16="http://schemas.microsoft.com/office/drawing/2014/main" id="{C002C37A-1D66-227E-1FB5-EBF3BBBECD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6B0B2C2-DCEE-3FD9-18C8-31BC9097A9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28" name="Tekstvak 2">
            <a:extLst>
              <a:ext uri="{FF2B5EF4-FFF2-40B4-BE49-F238E27FC236}">
                <a16:creationId xmlns:a16="http://schemas.microsoft.com/office/drawing/2014/main" id="{1D680196-1465-21F1-B04E-3BB27532E9A2}"/>
              </a:ext>
            </a:extLst>
          </p:cNvPr>
          <p:cNvGraphicFramePr/>
          <p:nvPr/>
        </p:nvGraphicFramePr>
        <p:xfrm>
          <a:off x="5230528" y="1042449"/>
          <a:ext cx="6644146" cy="4786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606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DEDA2F-795B-118B-E955-A3276E7058A7}"/>
            </a:ext>
          </a:extLst>
        </p:cNvPr>
        <p:cNvGrpSpPr/>
        <p:nvPr/>
      </p:nvGrpSpPr>
      <p:grpSpPr>
        <a:xfrm>
          <a:off x="0" y="0"/>
          <a:ext cx="0" cy="0"/>
          <a:chOff x="0" y="0"/>
          <a:chExt cx="0" cy="0"/>
        </a:xfrm>
      </p:grpSpPr>
      <p:sp>
        <p:nvSpPr>
          <p:cNvPr id="33" name="Freeform: Shape 32">
            <a:extLst>
              <a:ext uri="{FF2B5EF4-FFF2-40B4-BE49-F238E27FC236}">
                <a16:creationId xmlns:a16="http://schemas.microsoft.com/office/drawing/2014/main" id="{DBE78C8D-08E8-7DD9-502F-14E1B8C43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504DDE05-907F-4F61-B47B-3B0BBAC2F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
            <a:extLst>
              <a:ext uri="{FF2B5EF4-FFF2-40B4-BE49-F238E27FC236}">
                <a16:creationId xmlns:a16="http://schemas.microsoft.com/office/drawing/2014/main" id="{0661180A-A061-3698-2281-5896790D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37B56F55-E865-2378-1A42-72D52FDCF35C}"/>
              </a:ext>
            </a:extLst>
          </p:cNvPr>
          <p:cNvSpPr>
            <a:spLocks noGrp="1"/>
          </p:cNvSpPr>
          <p:nvPr>
            <p:ph type="title"/>
          </p:nvPr>
        </p:nvSpPr>
        <p:spPr>
          <a:xfrm>
            <a:off x="1424940" y="1653540"/>
            <a:ext cx="3246119" cy="2608006"/>
          </a:xfrm>
        </p:spPr>
        <p:txBody>
          <a:bodyPr vert="horz" lIns="91440" tIns="45720" rIns="91440" bIns="45720" rtlCol="0" anchor="ctr">
            <a:normAutofit/>
          </a:bodyPr>
          <a:lstStyle/>
          <a:p>
            <a:pPr algn="ctr"/>
            <a:r>
              <a:rPr lang="en-US" dirty="0" err="1"/>
              <a:t>Signaleren</a:t>
            </a:r>
            <a:r>
              <a:rPr lang="en-US" dirty="0"/>
              <a:t> </a:t>
            </a:r>
            <a:r>
              <a:rPr lang="en-US" dirty="0" err="1"/>
              <a:t>bij</a:t>
            </a:r>
            <a:r>
              <a:rPr lang="en-US" dirty="0"/>
              <a:t> </a:t>
            </a:r>
            <a:r>
              <a:rPr lang="en-US" dirty="0" err="1"/>
              <a:t>ouders</a:t>
            </a:r>
            <a:endParaRPr lang="en-US" dirty="0"/>
          </a:p>
        </p:txBody>
      </p:sp>
      <p:grpSp>
        <p:nvGrpSpPr>
          <p:cNvPr id="39" name="Group 38">
            <a:extLst>
              <a:ext uri="{FF2B5EF4-FFF2-40B4-BE49-F238E27FC236}">
                <a16:creationId xmlns:a16="http://schemas.microsoft.com/office/drawing/2014/main" id="{E39A484C-5DEA-1E20-935C-8CA8233B2C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40" name="Rectangle 39">
              <a:extLst>
                <a:ext uri="{FF2B5EF4-FFF2-40B4-BE49-F238E27FC236}">
                  <a16:creationId xmlns:a16="http://schemas.microsoft.com/office/drawing/2014/main" id="{4FE94E0A-A4AE-EA80-2E3B-233B3EF4C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1" name="Straight Connector 40">
              <a:extLst>
                <a:ext uri="{FF2B5EF4-FFF2-40B4-BE49-F238E27FC236}">
                  <a16:creationId xmlns:a16="http://schemas.microsoft.com/office/drawing/2014/main" id="{13E6EAF7-46AA-168E-D27F-0F271253F8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C811E6-50FA-AFED-5130-7C485121C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28" name="Tekstvak 2">
            <a:extLst>
              <a:ext uri="{FF2B5EF4-FFF2-40B4-BE49-F238E27FC236}">
                <a16:creationId xmlns:a16="http://schemas.microsoft.com/office/drawing/2014/main" id="{2F5FE3F5-D912-2EC3-F31F-30C8D96BE35C}"/>
              </a:ext>
            </a:extLst>
          </p:cNvPr>
          <p:cNvGraphicFramePr/>
          <p:nvPr>
            <p:extLst>
              <p:ext uri="{D42A27DB-BD31-4B8C-83A1-F6EECF244321}">
                <p14:modId xmlns:p14="http://schemas.microsoft.com/office/powerpoint/2010/main" val="1099804585"/>
              </p:ext>
            </p:extLst>
          </p:nvPr>
        </p:nvGraphicFramePr>
        <p:xfrm>
          <a:off x="5952682" y="1042449"/>
          <a:ext cx="5859361" cy="4786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3854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126D79-89BD-F725-D572-E17916658624}"/>
            </a:ext>
          </a:extLst>
        </p:cNvPr>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338E1B81-980A-C2D5-78B3-62C0E278AD21}"/>
              </a:ext>
            </a:extLst>
          </p:cNvPr>
          <p:cNvSpPr>
            <a:spLocks noGrp="1"/>
          </p:cNvSpPr>
          <p:nvPr>
            <p:ph type="title"/>
          </p:nvPr>
        </p:nvSpPr>
        <p:spPr>
          <a:xfrm>
            <a:off x="1424940" y="1653540"/>
            <a:ext cx="3246119" cy="2608006"/>
          </a:xfrm>
        </p:spPr>
        <p:txBody>
          <a:bodyPr vert="horz" lIns="91440" tIns="45720" rIns="91440" bIns="45720" rtlCol="0" anchor="ctr">
            <a:normAutofit/>
          </a:bodyPr>
          <a:lstStyle/>
          <a:p>
            <a:pPr algn="ctr"/>
            <a:r>
              <a:rPr lang="en-US" sz="2700" kern="1200" cap="all" spc="390" baseline="0">
                <a:latin typeface="+mj-lt"/>
                <a:ea typeface="+mj-ea"/>
                <a:cs typeface="+mj-cs"/>
              </a:rPr>
              <a:t>Bouwen </a:t>
            </a:r>
            <a:r>
              <a:rPr lang="en-US" sz="2700" kern="1200" cap="all" spc="390" baseline="0" err="1">
                <a:latin typeface="+mj-lt"/>
                <a:ea typeface="+mj-ea"/>
                <a:cs typeface="+mj-cs"/>
              </a:rPr>
              <a:t>aan</a:t>
            </a:r>
            <a:r>
              <a:rPr lang="en-US" sz="2700" kern="1200" cap="all" spc="390" baseline="0">
                <a:latin typeface="+mj-lt"/>
                <a:ea typeface="+mj-ea"/>
                <a:cs typeface="+mj-cs"/>
              </a:rPr>
              <a:t> </a:t>
            </a:r>
            <a:r>
              <a:rPr lang="en-US" sz="2700" kern="1200" cap="all" spc="390" baseline="0" err="1">
                <a:latin typeface="+mj-lt"/>
                <a:ea typeface="+mj-ea"/>
                <a:cs typeface="+mj-cs"/>
              </a:rPr>
              <a:t>vertrouwen</a:t>
            </a:r>
            <a:endParaRPr lang="en-US" sz="2700" kern="1200" cap="all" spc="390" baseline="0">
              <a:latin typeface="+mj-lt"/>
              <a:ea typeface="+mj-ea"/>
              <a:cs typeface="+mj-cs"/>
            </a:endParaRPr>
          </a:p>
        </p:txBody>
      </p:sp>
      <p:grpSp>
        <p:nvGrpSpPr>
          <p:cNvPr id="57" name="Group 56">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58" name="Rectangle 57">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9" name="Straight Connector 58">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49" name="Tijdelijke aanduiding voor inhoud 2">
            <a:extLst>
              <a:ext uri="{FF2B5EF4-FFF2-40B4-BE49-F238E27FC236}">
                <a16:creationId xmlns:a16="http://schemas.microsoft.com/office/drawing/2014/main" id="{97DC4514-D1BB-5D0A-1DC0-C3AFF330723C}"/>
              </a:ext>
            </a:extLst>
          </p:cNvPr>
          <p:cNvGraphicFramePr>
            <a:graphicFrameLocks noGrp="1"/>
          </p:cNvGraphicFramePr>
          <p:nvPr>
            <p:ph idx="1"/>
            <p:extLst>
              <p:ext uri="{D42A27DB-BD31-4B8C-83A1-F6EECF244321}">
                <p14:modId xmlns:p14="http://schemas.microsoft.com/office/powerpoint/2010/main" val="2518929406"/>
              </p:ext>
            </p:extLst>
          </p:nvPr>
        </p:nvGraphicFramePr>
        <p:xfrm>
          <a:off x="5952683" y="1042449"/>
          <a:ext cx="5210616" cy="4786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582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7">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sp>
        <p:nvSpPr>
          <p:cNvPr id="40"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 name="Titel 1">
            <a:extLst>
              <a:ext uri="{FF2B5EF4-FFF2-40B4-BE49-F238E27FC236}">
                <a16:creationId xmlns:a16="http://schemas.microsoft.com/office/drawing/2014/main" id="{D2F30161-5B2D-58FA-9BC8-D6C294E6E5C9}"/>
              </a:ext>
            </a:extLst>
          </p:cNvPr>
          <p:cNvSpPr>
            <a:spLocks noGrp="1"/>
          </p:cNvSpPr>
          <p:nvPr>
            <p:ph type="title"/>
          </p:nvPr>
        </p:nvSpPr>
        <p:spPr>
          <a:xfrm>
            <a:off x="1424940" y="1653540"/>
            <a:ext cx="3246119" cy="2608006"/>
          </a:xfrm>
        </p:spPr>
        <p:txBody>
          <a:bodyPr anchor="ctr">
            <a:normAutofit/>
          </a:bodyPr>
          <a:lstStyle/>
          <a:p>
            <a:pPr algn="ctr"/>
            <a:r>
              <a:rPr lang="nl-NL" dirty="0"/>
              <a:t>In gesprek</a:t>
            </a:r>
          </a:p>
        </p:txBody>
      </p:sp>
      <p:grpSp>
        <p:nvGrpSpPr>
          <p:cNvPr id="41" name="Group 31">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33" name="Rectangle 32">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mbo"/>
                <a:ea typeface="+mn-ea"/>
                <a:cs typeface="+mn-cs"/>
              </a:endParaRPr>
            </a:p>
          </p:txBody>
        </p:sp>
        <p:cxnSp>
          <p:nvCxnSpPr>
            <p:cNvPr id="42" name="Straight Connector 33">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34">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23" name="Tijdelijke aanduiding voor inhoud 2">
            <a:extLst>
              <a:ext uri="{FF2B5EF4-FFF2-40B4-BE49-F238E27FC236}">
                <a16:creationId xmlns:a16="http://schemas.microsoft.com/office/drawing/2014/main" id="{DAD33833-6973-42B0-AE77-77058983C85E}"/>
              </a:ext>
            </a:extLst>
          </p:cNvPr>
          <p:cNvGraphicFramePr>
            <a:graphicFrameLocks noGrp="1"/>
          </p:cNvGraphicFramePr>
          <p:nvPr>
            <p:ph idx="1"/>
          </p:nvPr>
        </p:nvGraphicFramePr>
        <p:xfrm>
          <a:off x="5952683" y="1042449"/>
          <a:ext cx="5210616" cy="4786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2472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E4BE41-F38A-F87E-CD91-C2C34E89FCFA}"/>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50" name="Rectangle 49">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1" name="Straight Connector 5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54" name="Rectangle 53">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Student die glimlacht naar een volwassene">
            <a:extLst>
              <a:ext uri="{FF2B5EF4-FFF2-40B4-BE49-F238E27FC236}">
                <a16:creationId xmlns:a16="http://schemas.microsoft.com/office/drawing/2014/main" id="{A45A707D-1BBA-1D15-4A39-BA3907D22599}"/>
              </a:ext>
            </a:extLst>
          </p:cNvPr>
          <p:cNvPicPr>
            <a:picLocks noChangeAspect="1"/>
          </p:cNvPicPr>
          <p:nvPr/>
        </p:nvPicPr>
        <p:blipFill>
          <a:blip r:embed="rId2">
            <a:extLst>
              <a:ext uri="{28A0092B-C50C-407E-A947-70E740481C1C}">
                <a14:useLocalDpi xmlns:a14="http://schemas.microsoft.com/office/drawing/2010/main" val="0"/>
              </a:ext>
            </a:extLst>
          </a:blip>
          <a:srcRect t="1687" b="14043"/>
          <a:stretch>
            <a:fillRect/>
          </a:stretch>
        </p:blipFill>
        <p:spPr>
          <a:xfrm>
            <a:off x="20" y="10"/>
            <a:ext cx="12191980" cy="6857989"/>
          </a:xfrm>
          <a:prstGeom prst="rect">
            <a:avLst/>
          </a:prstGeom>
        </p:spPr>
      </p:pic>
      <p:sp>
        <p:nvSpPr>
          <p:cNvPr id="56" name="Rectangle 5">
            <a:extLst>
              <a:ext uri="{FF2B5EF4-FFF2-40B4-BE49-F238E27FC236}">
                <a16:creationId xmlns:a16="http://schemas.microsoft.com/office/drawing/2014/main" id="{C7EA4B13-46D3-41EE-95DA-7B2100DE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1" y="1028700"/>
            <a:ext cx="4038600" cy="48006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DCEEEBE1-DC7B-4168-90C6-DB88876E3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9" y="4550150"/>
            <a:ext cx="867485" cy="115439"/>
            <a:chOff x="8910933" y="1861308"/>
            <a:chExt cx="867485" cy="115439"/>
          </a:xfrm>
        </p:grpSpPr>
        <p:sp>
          <p:nvSpPr>
            <p:cNvPr id="59" name="Rectangle 58">
              <a:extLst>
                <a:ext uri="{FF2B5EF4-FFF2-40B4-BE49-F238E27FC236}">
                  <a16:creationId xmlns:a16="http://schemas.microsoft.com/office/drawing/2014/main" id="{43418E74-781F-419C-8C63-91C14AF8D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9B0F0D1C-98D5-4C46-961A-0E36168C31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3E9C99B-47BB-461B-AEDE-0B227C5B25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80CEE1CC-4AB5-00F1-3B85-ABADD515C074}"/>
              </a:ext>
            </a:extLst>
          </p:cNvPr>
          <p:cNvSpPr>
            <a:spLocks noGrp="1"/>
          </p:cNvSpPr>
          <p:nvPr>
            <p:ph type="title"/>
          </p:nvPr>
        </p:nvSpPr>
        <p:spPr>
          <a:xfrm>
            <a:off x="1406925" y="1398850"/>
            <a:ext cx="3282152" cy="2030150"/>
          </a:xfrm>
        </p:spPr>
        <p:txBody>
          <a:bodyPr vert="horz" lIns="91440" tIns="45720" rIns="91440" bIns="45720" rtlCol="0" anchor="b">
            <a:normAutofit/>
          </a:bodyPr>
          <a:lstStyle/>
          <a:p>
            <a:pPr algn="ctr"/>
            <a:r>
              <a:rPr lang="en-US" sz="2800" kern="1200" cap="all" spc="390" baseline="0">
                <a:solidFill>
                  <a:schemeClr val="tx2"/>
                </a:solidFill>
                <a:latin typeface="+mj-lt"/>
                <a:ea typeface="+mj-ea"/>
                <a:cs typeface="+mj-cs"/>
              </a:rPr>
              <a:t>normvrije</a:t>
            </a:r>
            <a:r>
              <a:rPr lang="en-US" sz="2800" kern="1200" cap="all" spc="390" baseline="0" dirty="0">
                <a:solidFill>
                  <a:schemeClr val="tx2"/>
                </a:solidFill>
                <a:latin typeface="+mj-lt"/>
                <a:ea typeface="+mj-ea"/>
                <a:cs typeface="+mj-cs"/>
              </a:rPr>
              <a:t> </a:t>
            </a:r>
            <a:r>
              <a:rPr lang="en-US" sz="2800" kern="1200" cap="all" spc="390" baseline="0">
                <a:solidFill>
                  <a:schemeClr val="tx2"/>
                </a:solidFill>
                <a:latin typeface="+mj-lt"/>
                <a:ea typeface="+mj-ea"/>
                <a:cs typeface="+mj-cs"/>
              </a:rPr>
              <a:t>vragen</a:t>
            </a:r>
            <a:endParaRPr lang="en-US" sz="2800" kern="1200" cap="all" spc="390" baseline="0" dirty="0">
              <a:solidFill>
                <a:schemeClr val="tx2"/>
              </a:solidFill>
              <a:latin typeface="+mj-lt"/>
              <a:ea typeface="+mj-ea"/>
              <a:cs typeface="+mj-cs"/>
            </a:endParaRPr>
          </a:p>
        </p:txBody>
      </p:sp>
    </p:spTree>
    <p:extLst>
      <p:ext uri="{BB962C8B-B14F-4D97-AF65-F5344CB8AC3E}">
        <p14:creationId xmlns:p14="http://schemas.microsoft.com/office/powerpoint/2010/main" val="292335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EFE278-EFE3-0EC5-C9CF-BB4071DE4C36}"/>
            </a:ext>
          </a:extLst>
        </p:cNvPr>
        <p:cNvGrpSpPr/>
        <p:nvPr/>
      </p:nvGrpSpPr>
      <p:grpSpPr>
        <a:xfrm>
          <a:off x="0" y="0"/>
          <a:ext cx="0" cy="0"/>
          <a:chOff x="0" y="0"/>
          <a:chExt cx="0" cy="0"/>
        </a:xfrm>
      </p:grpSpPr>
      <p:sp>
        <p:nvSpPr>
          <p:cNvPr id="77" name="Rectangle 60">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62">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79" name="Rectangle 63">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65" name="Straight Connector 64">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0" name="Rectangle 67">
            <a:extLst>
              <a:ext uri="{FF2B5EF4-FFF2-40B4-BE49-F238E27FC236}">
                <a16:creationId xmlns:a16="http://schemas.microsoft.com/office/drawing/2014/main" id="{DF0CAD46-2E46-44EB-A063-C0588176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grond, zand, tekening, handschrift&#10;&#10;Door AI gegenereerde inhoud is mogelijk onjuist.">
            <a:extLst>
              <a:ext uri="{FF2B5EF4-FFF2-40B4-BE49-F238E27FC236}">
                <a16:creationId xmlns:a16="http://schemas.microsoft.com/office/drawing/2014/main" id="{3D0F321C-B804-5CB4-80F6-F7762F5768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881" b="119"/>
          <a:stretch>
            <a:fillRect/>
          </a:stretch>
        </p:blipFill>
        <p:spPr>
          <a:xfrm>
            <a:off x="20" y="10"/>
            <a:ext cx="12191980" cy="6857989"/>
          </a:xfrm>
          <a:prstGeom prst="rect">
            <a:avLst/>
          </a:prstGeom>
        </p:spPr>
      </p:pic>
      <p:sp>
        <p:nvSpPr>
          <p:cNvPr id="81" name="Rectangle 69">
            <a:extLst>
              <a:ext uri="{FF2B5EF4-FFF2-40B4-BE49-F238E27FC236}">
                <a16:creationId xmlns:a16="http://schemas.microsoft.com/office/drawing/2014/main" id="{0FDFF237-4369-41A3-9CE4-CD1A6813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49553"/>
            <a:ext cx="12191999" cy="5320052"/>
          </a:xfrm>
          <a:prstGeom prst="rect">
            <a:avLst/>
          </a:prstGeom>
          <a:gradFill flip="none" rotWithShape="1">
            <a:gsLst>
              <a:gs pos="0">
                <a:srgbClr val="000000">
                  <a:alpha val="0"/>
                </a:srgbClr>
              </a:gs>
              <a:gs pos="47000">
                <a:srgbClr val="000000">
                  <a:alpha val="41000"/>
                </a:srgbClr>
              </a:gs>
              <a:gs pos="81000">
                <a:srgbClr val="000000">
                  <a:alpha val="5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0E39DD-0963-4D06-7679-E82F4AFCF33B}"/>
              </a:ext>
            </a:extLst>
          </p:cNvPr>
          <p:cNvSpPr>
            <a:spLocks noGrp="1"/>
          </p:cNvSpPr>
          <p:nvPr>
            <p:ph type="title"/>
          </p:nvPr>
        </p:nvSpPr>
        <p:spPr>
          <a:xfrm>
            <a:off x="2076091" y="2633933"/>
            <a:ext cx="8039818" cy="1643572"/>
          </a:xfrm>
        </p:spPr>
        <p:txBody>
          <a:bodyPr vert="horz" lIns="91440" tIns="45720" rIns="91440" bIns="45720" rtlCol="0" anchor="b">
            <a:normAutofit/>
          </a:bodyPr>
          <a:lstStyle/>
          <a:p>
            <a:pPr algn="ctr"/>
            <a:r>
              <a:rPr lang="en-US" sz="2800" kern="1200" cap="all" spc="390" baseline="0">
                <a:solidFill>
                  <a:srgbClr val="FFFFFF"/>
                </a:solidFill>
                <a:latin typeface="+mj-lt"/>
                <a:ea typeface="+mj-ea"/>
                <a:cs typeface="+mj-cs"/>
              </a:rPr>
              <a:t>Afronding</a:t>
            </a:r>
          </a:p>
        </p:txBody>
      </p:sp>
      <p:grpSp>
        <p:nvGrpSpPr>
          <p:cNvPr id="82" name="Group 71">
            <a:extLst>
              <a:ext uri="{FF2B5EF4-FFF2-40B4-BE49-F238E27FC236}">
                <a16:creationId xmlns:a16="http://schemas.microsoft.com/office/drawing/2014/main" id="{C3E45FAB-3768-4529-B0E8-A0E9BE5E38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739509"/>
            <a:ext cx="867485" cy="115439"/>
            <a:chOff x="8910933" y="1861308"/>
            <a:chExt cx="867485" cy="115439"/>
          </a:xfrm>
        </p:grpSpPr>
        <p:sp>
          <p:nvSpPr>
            <p:cNvPr id="83" name="Rectangle 72">
              <a:extLst>
                <a:ext uri="{FF2B5EF4-FFF2-40B4-BE49-F238E27FC236}">
                  <a16:creationId xmlns:a16="http://schemas.microsoft.com/office/drawing/2014/main" id="{6FF68CFF-0675-43D9-8EF2-EAC1F19D2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74" name="Straight Connector 73">
              <a:extLst>
                <a:ext uri="{FF2B5EF4-FFF2-40B4-BE49-F238E27FC236}">
                  <a16:creationId xmlns:a16="http://schemas.microsoft.com/office/drawing/2014/main" id="{E1414FA8-D7DF-4B14-AD83-846AB2899B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38B88A0-A01D-4106-8E09-1AEB09B04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76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E97944-89B7-D96C-E218-CB5A167AF59B}"/>
              </a:ext>
            </a:extLst>
          </p:cNvPr>
          <p:cNvSpPr>
            <a:spLocks noGrp="1"/>
          </p:cNvSpPr>
          <p:nvPr>
            <p:ph type="title"/>
          </p:nvPr>
        </p:nvSpPr>
        <p:spPr>
          <a:xfrm>
            <a:off x="1028700" y="723901"/>
            <a:ext cx="10134600" cy="658586"/>
          </a:xfrm>
        </p:spPr>
        <p:txBody>
          <a:bodyPr/>
          <a:lstStyle/>
          <a:p>
            <a:r>
              <a:rPr lang="nl-NL" dirty="0"/>
              <a:t>Links</a:t>
            </a:r>
          </a:p>
        </p:txBody>
      </p:sp>
      <p:sp>
        <p:nvSpPr>
          <p:cNvPr id="3" name="Tekstvak 2">
            <a:extLst>
              <a:ext uri="{FF2B5EF4-FFF2-40B4-BE49-F238E27FC236}">
                <a16:creationId xmlns:a16="http://schemas.microsoft.com/office/drawing/2014/main" id="{EC01D51E-43F0-9104-CC2F-8D630833C502}"/>
              </a:ext>
            </a:extLst>
          </p:cNvPr>
          <p:cNvSpPr txBox="1"/>
          <p:nvPr/>
        </p:nvSpPr>
        <p:spPr>
          <a:xfrm>
            <a:off x="1028700" y="1609784"/>
            <a:ext cx="9662160" cy="5078313"/>
          </a:xfrm>
          <a:prstGeom prst="rect">
            <a:avLst/>
          </a:prstGeom>
          <a:noFill/>
        </p:spPr>
        <p:txBody>
          <a:bodyPr wrap="square" rtlCol="0">
            <a:spAutoFit/>
          </a:bodyPr>
          <a:lstStyle/>
          <a:p>
            <a:r>
              <a:rPr lang="nl-NL" dirty="0"/>
              <a:t>De handreikingen:</a:t>
            </a:r>
          </a:p>
          <a:p>
            <a:r>
              <a:rPr lang="nl-NL" dirty="0">
                <a:hlinkClick r:id="rId2"/>
              </a:rPr>
              <a:t>https://www.hogeschoolrotterdam.nl/onderzoek/projecten-en-publicaties/talentontwikkeling/gereedschapskist/armoede/</a:t>
            </a:r>
            <a:endParaRPr lang="nl-NL" dirty="0"/>
          </a:p>
          <a:p>
            <a:endParaRPr lang="nl-NL" dirty="0"/>
          </a:p>
          <a:p>
            <a:r>
              <a:rPr lang="nl-NL" dirty="0"/>
              <a:t>Beter Samenwerken met Ouders:</a:t>
            </a:r>
          </a:p>
          <a:p>
            <a:r>
              <a:rPr lang="nl-NL" dirty="0">
                <a:hlinkClick r:id="rId3"/>
              </a:rPr>
              <a:t>https://www.hogeschoolrotterdam.nl/onderzoek/projecten-en-publicaties/talentontwikkeling/gereedschapskist/</a:t>
            </a:r>
            <a:endParaRPr lang="nl-NL" dirty="0"/>
          </a:p>
          <a:p>
            <a:endParaRPr lang="nl-NL" dirty="0"/>
          </a:p>
          <a:p>
            <a:r>
              <a:rPr lang="nl-NL" dirty="0"/>
              <a:t>Samen met jongeren beslissen:</a:t>
            </a:r>
          </a:p>
          <a:p>
            <a:r>
              <a:rPr lang="nl-NL" dirty="0">
                <a:hlinkClick r:id="rId4"/>
              </a:rPr>
              <a:t>https://www.kinderombudsman.nl/toolkit-beste-besluit</a:t>
            </a:r>
            <a:endParaRPr lang="nl-NL" dirty="0"/>
          </a:p>
          <a:p>
            <a:endParaRPr lang="nl-NL" dirty="0"/>
          </a:p>
          <a:p>
            <a:r>
              <a:rPr lang="nl-NL" dirty="0"/>
              <a:t>Bereiken werkende ouders met geldzorgen:</a:t>
            </a:r>
          </a:p>
          <a:p>
            <a:r>
              <a:rPr lang="nl-NL" dirty="0">
                <a:hlinkClick r:id="rId5"/>
              </a:rPr>
              <a:t>https://www.samenvoorallekinderen.nl/altijd-op-een-richeltje-lopen/</a:t>
            </a:r>
            <a:endParaRPr lang="nl-NL" dirty="0"/>
          </a:p>
          <a:p>
            <a:endParaRPr lang="nl-NL" dirty="0"/>
          </a:p>
          <a:p>
            <a:r>
              <a:rPr lang="nl-NL" dirty="0"/>
              <a:t>Ondersteuning bij armoede in regio Rotterdam:</a:t>
            </a:r>
          </a:p>
          <a:p>
            <a:r>
              <a:rPr lang="nl-NL" dirty="0">
                <a:hlinkClick r:id="rId6"/>
              </a:rPr>
              <a:t>http://www.kinderombudsmanrotterdam.nl/web/uploads/2020/04/Overzicht-regelingen-kinderen.pdf</a:t>
            </a:r>
            <a:endParaRPr lang="nl-NL" dirty="0"/>
          </a:p>
          <a:p>
            <a:endParaRPr lang="nl-NL" dirty="0"/>
          </a:p>
          <a:p>
            <a:endParaRPr lang="nl-NL" dirty="0"/>
          </a:p>
        </p:txBody>
      </p:sp>
    </p:spTree>
    <p:extLst>
      <p:ext uri="{BB962C8B-B14F-4D97-AF65-F5344CB8AC3E}">
        <p14:creationId xmlns:p14="http://schemas.microsoft.com/office/powerpoint/2010/main" val="510960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4ACAB7-3163-109E-B410-B0348A50320B}"/>
            </a:ext>
          </a:extLst>
        </p:cNvPr>
        <p:cNvGrpSpPr/>
        <p:nvPr/>
      </p:nvGrpSpPr>
      <p:grpSpPr>
        <a:xfrm>
          <a:off x="0" y="0"/>
          <a:ext cx="0" cy="0"/>
          <a:chOff x="0" y="0"/>
          <a:chExt cx="0" cy="0"/>
        </a:xfrm>
      </p:grpSpPr>
      <p:sp>
        <p:nvSpPr>
          <p:cNvPr id="33" name="Freeform: Shape 32">
            <a:extLst>
              <a:ext uri="{FF2B5EF4-FFF2-40B4-BE49-F238E27FC236}">
                <a16:creationId xmlns:a16="http://schemas.microsoft.com/office/drawing/2014/main" id="{2CB0CAF2-A149-F7D3-314B-19EEB9A34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B2A3DC91-8E8C-0148-29B5-1DA924C9D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
            <a:extLst>
              <a:ext uri="{FF2B5EF4-FFF2-40B4-BE49-F238E27FC236}">
                <a16:creationId xmlns:a16="http://schemas.microsoft.com/office/drawing/2014/main" id="{9106F789-4224-7C00-7EA3-DCBA591DB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8360A1A3-95B4-6A05-964C-B43EE287084F}"/>
              </a:ext>
            </a:extLst>
          </p:cNvPr>
          <p:cNvSpPr>
            <a:spLocks noGrp="1"/>
          </p:cNvSpPr>
          <p:nvPr>
            <p:ph type="title"/>
          </p:nvPr>
        </p:nvSpPr>
        <p:spPr>
          <a:xfrm>
            <a:off x="1424940" y="1653540"/>
            <a:ext cx="3246119" cy="2608006"/>
          </a:xfrm>
        </p:spPr>
        <p:txBody>
          <a:bodyPr vert="horz" lIns="91440" tIns="45720" rIns="91440" bIns="45720" rtlCol="0" anchor="ctr">
            <a:normAutofit/>
          </a:bodyPr>
          <a:lstStyle/>
          <a:p>
            <a:pPr algn="ctr"/>
            <a:r>
              <a:rPr lang="en-US" dirty="0"/>
              <a:t>Agenda</a:t>
            </a:r>
          </a:p>
        </p:txBody>
      </p:sp>
      <p:grpSp>
        <p:nvGrpSpPr>
          <p:cNvPr id="39" name="Group 38">
            <a:extLst>
              <a:ext uri="{FF2B5EF4-FFF2-40B4-BE49-F238E27FC236}">
                <a16:creationId xmlns:a16="http://schemas.microsoft.com/office/drawing/2014/main" id="{F383CBD7-AC8E-B682-AF77-3943CF71C1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40" name="Rectangle 39">
              <a:extLst>
                <a:ext uri="{FF2B5EF4-FFF2-40B4-BE49-F238E27FC236}">
                  <a16:creationId xmlns:a16="http://schemas.microsoft.com/office/drawing/2014/main" id="{C8D12F8E-34FF-6D17-D295-C05E09BC29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1" name="Straight Connector 40">
              <a:extLst>
                <a:ext uri="{FF2B5EF4-FFF2-40B4-BE49-F238E27FC236}">
                  <a16:creationId xmlns:a16="http://schemas.microsoft.com/office/drawing/2014/main" id="{22E6D2A0-DD7F-A727-013A-DE94078141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BE6383-0976-83D9-C62A-A7EABB1198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28" name="Tekstvak 2">
            <a:extLst>
              <a:ext uri="{FF2B5EF4-FFF2-40B4-BE49-F238E27FC236}">
                <a16:creationId xmlns:a16="http://schemas.microsoft.com/office/drawing/2014/main" id="{85FB5A9A-EDFF-0010-B253-0273B715B462}"/>
              </a:ext>
            </a:extLst>
          </p:cNvPr>
          <p:cNvGraphicFramePr/>
          <p:nvPr>
            <p:extLst>
              <p:ext uri="{D42A27DB-BD31-4B8C-83A1-F6EECF244321}">
                <p14:modId xmlns:p14="http://schemas.microsoft.com/office/powerpoint/2010/main" val="3091484618"/>
              </p:ext>
            </p:extLst>
          </p:nvPr>
        </p:nvGraphicFramePr>
        <p:xfrm>
          <a:off x="5952683" y="1042449"/>
          <a:ext cx="5210616" cy="4786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Afbeelding 2">
            <a:extLst>
              <a:ext uri="{FF2B5EF4-FFF2-40B4-BE49-F238E27FC236}">
                <a16:creationId xmlns:a16="http://schemas.microsoft.com/office/drawing/2014/main" id="{A6F9F481-05F2-9B98-14C8-79A47134DDD6}"/>
              </a:ext>
            </a:extLst>
          </p:cNvPr>
          <p:cNvPicPr>
            <a:picLocks noChangeAspect="1"/>
          </p:cNvPicPr>
          <p:nvPr/>
        </p:nvPicPr>
        <p:blipFill rotWithShape="1">
          <a:blip r:embed="rId7">
            <a:extLst>
              <a:ext uri="{28A0092B-C50C-407E-A947-70E740481C1C}">
                <a14:useLocalDpi xmlns:a14="http://schemas.microsoft.com/office/drawing/2010/main" val="0"/>
              </a:ext>
            </a:extLst>
          </a:blip>
          <a:srcRect l="4569" t="15777" r="9311" b="7233"/>
          <a:stretch/>
        </p:blipFill>
        <p:spPr>
          <a:xfrm>
            <a:off x="770408" y="506248"/>
            <a:ext cx="10499835" cy="5202621"/>
          </a:xfrm>
          <a:prstGeom prst="rect">
            <a:avLst/>
          </a:prstGeom>
        </p:spPr>
      </p:pic>
    </p:spTree>
    <p:extLst>
      <p:ext uri="{BB962C8B-B14F-4D97-AF65-F5344CB8AC3E}">
        <p14:creationId xmlns:p14="http://schemas.microsoft.com/office/powerpoint/2010/main" val="56757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afbeelding, computer, monitor&#10;&#10;Automatisch gegenereerde beschrijving">
            <a:extLst>
              <a:ext uri="{FF2B5EF4-FFF2-40B4-BE49-F238E27FC236}">
                <a16:creationId xmlns:a16="http://schemas.microsoft.com/office/drawing/2014/main" id="{167CBC53-2DAF-F40C-EED9-4E1BE81BE4F0}"/>
              </a:ext>
            </a:extLst>
          </p:cNvPr>
          <p:cNvPicPr>
            <a:picLocks noChangeAspect="1"/>
          </p:cNvPicPr>
          <p:nvPr/>
        </p:nvPicPr>
        <p:blipFill rotWithShape="1">
          <a:blip r:embed="rId2">
            <a:extLst>
              <a:ext uri="{28A0092B-C50C-407E-A947-70E740481C1C}">
                <a14:useLocalDpi xmlns:a14="http://schemas.microsoft.com/office/drawing/2010/main" val="0"/>
              </a:ext>
            </a:extLst>
          </a:blip>
          <a:srcRect l="42750" t="30963" r="20833" b="18074"/>
          <a:stretch/>
        </p:blipFill>
        <p:spPr>
          <a:xfrm>
            <a:off x="2550160" y="667886"/>
            <a:ext cx="7244080" cy="5702434"/>
          </a:xfrm>
          <a:prstGeom prst="rect">
            <a:avLst/>
          </a:prstGeom>
        </p:spPr>
      </p:pic>
    </p:spTree>
    <p:extLst>
      <p:ext uri="{BB962C8B-B14F-4D97-AF65-F5344CB8AC3E}">
        <p14:creationId xmlns:p14="http://schemas.microsoft.com/office/powerpoint/2010/main" val="3448205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5" name="Rectangle 14">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6" name="Straight Connector 15">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9" name="Rectangle 18">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614421"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D7B0A53-4B83-F045-117B-176F3198933C}"/>
              </a:ext>
            </a:extLst>
          </p:cNvPr>
          <p:cNvSpPr>
            <a:spLocks noGrp="1"/>
          </p:cNvSpPr>
          <p:nvPr>
            <p:ph type="title"/>
          </p:nvPr>
        </p:nvSpPr>
        <p:spPr>
          <a:xfrm>
            <a:off x="1082340" y="1066800"/>
            <a:ext cx="3931320" cy="2267193"/>
          </a:xfrm>
        </p:spPr>
        <p:txBody>
          <a:bodyPr vert="horz" lIns="91440" tIns="45720" rIns="91440" bIns="45720" rtlCol="0" anchor="b">
            <a:normAutofit/>
          </a:bodyPr>
          <a:lstStyle/>
          <a:p>
            <a:pPr algn="ctr">
              <a:lnSpc>
                <a:spcPct val="100000"/>
              </a:lnSpc>
            </a:pPr>
            <a:r>
              <a:rPr lang="en-US" sz="2200" kern="1200" cap="all" spc="390" baseline="0" dirty="0">
                <a:solidFill>
                  <a:schemeClr val="tx2"/>
                </a:solidFill>
                <a:latin typeface="+mj-lt"/>
                <a:ea typeface="+mj-ea"/>
                <a:cs typeface="+mj-cs"/>
              </a:rPr>
              <a:t>In Nederland </a:t>
            </a:r>
            <a:r>
              <a:rPr lang="en-US" sz="2200" kern="1200" cap="all" spc="390" baseline="0" dirty="0" err="1">
                <a:solidFill>
                  <a:schemeClr val="tx2"/>
                </a:solidFill>
                <a:latin typeface="+mj-lt"/>
                <a:ea typeface="+mj-ea"/>
                <a:cs typeface="+mj-cs"/>
              </a:rPr>
              <a:t>groeit</a:t>
            </a:r>
            <a:r>
              <a:rPr lang="en-US" sz="2200" kern="1200" cap="all" spc="390" baseline="0" dirty="0">
                <a:solidFill>
                  <a:schemeClr val="tx2"/>
                </a:solidFill>
                <a:latin typeface="+mj-lt"/>
                <a:ea typeface="+mj-ea"/>
                <a:cs typeface="+mj-cs"/>
              </a:rPr>
              <a:t> </a:t>
            </a:r>
            <a:r>
              <a:rPr lang="en-US" sz="2200" kern="1200" cap="all" spc="390" baseline="0" dirty="0" err="1">
                <a:solidFill>
                  <a:schemeClr val="tx2"/>
                </a:solidFill>
                <a:latin typeface="+mj-lt"/>
                <a:ea typeface="+mj-ea"/>
                <a:cs typeface="+mj-cs"/>
              </a:rPr>
              <a:t>één</a:t>
            </a:r>
            <a:r>
              <a:rPr lang="en-US" sz="2200" kern="1200" cap="all" spc="390" baseline="0" dirty="0">
                <a:solidFill>
                  <a:schemeClr val="tx2"/>
                </a:solidFill>
                <a:latin typeface="+mj-lt"/>
                <a:ea typeface="+mj-ea"/>
                <a:cs typeface="+mj-cs"/>
              </a:rPr>
              <a:t> op de </a:t>
            </a:r>
            <a:r>
              <a:rPr lang="en-US" sz="2200" kern="1200" cap="all" spc="390" baseline="0" dirty="0" err="1">
                <a:solidFill>
                  <a:schemeClr val="tx2"/>
                </a:solidFill>
                <a:latin typeface="+mj-lt"/>
                <a:ea typeface="+mj-ea"/>
                <a:cs typeface="+mj-cs"/>
              </a:rPr>
              <a:t>twaalf</a:t>
            </a:r>
            <a:r>
              <a:rPr lang="en-US" sz="2200" kern="1200" cap="all" spc="390" baseline="0" dirty="0">
                <a:solidFill>
                  <a:schemeClr val="tx2"/>
                </a:solidFill>
                <a:latin typeface="+mj-lt"/>
                <a:ea typeface="+mj-ea"/>
                <a:cs typeface="+mj-cs"/>
              </a:rPr>
              <a:t> </a:t>
            </a:r>
            <a:r>
              <a:rPr lang="en-US" sz="2200" kern="1200" cap="all" spc="390" baseline="0" dirty="0" err="1">
                <a:solidFill>
                  <a:schemeClr val="tx2"/>
                </a:solidFill>
                <a:latin typeface="+mj-lt"/>
                <a:ea typeface="+mj-ea"/>
                <a:cs typeface="+mj-cs"/>
              </a:rPr>
              <a:t>kinderen</a:t>
            </a:r>
            <a:r>
              <a:rPr lang="en-US" sz="2200" kern="1200" cap="all" spc="390" baseline="0" dirty="0">
                <a:solidFill>
                  <a:schemeClr val="tx2"/>
                </a:solidFill>
                <a:latin typeface="+mj-lt"/>
                <a:ea typeface="+mj-ea"/>
                <a:cs typeface="+mj-cs"/>
              </a:rPr>
              <a:t> op in </a:t>
            </a:r>
            <a:r>
              <a:rPr lang="en-US" sz="2200" kern="1200" cap="all" spc="390" baseline="0" dirty="0" err="1">
                <a:solidFill>
                  <a:schemeClr val="tx2"/>
                </a:solidFill>
                <a:latin typeface="+mj-lt"/>
                <a:ea typeface="+mj-ea"/>
                <a:cs typeface="+mj-cs"/>
              </a:rPr>
              <a:t>armoede</a:t>
            </a:r>
            <a:r>
              <a:rPr lang="en-US" sz="2200" kern="1200" cap="all" spc="390" baseline="0" dirty="0">
                <a:solidFill>
                  <a:schemeClr val="tx2"/>
                </a:solidFill>
                <a:latin typeface="+mj-lt"/>
                <a:ea typeface="+mj-ea"/>
                <a:cs typeface="+mj-cs"/>
              </a:rPr>
              <a:t>, in Almere </a:t>
            </a:r>
            <a:r>
              <a:rPr lang="en-US" sz="2200" kern="1200" cap="all" spc="390" baseline="0" dirty="0" err="1">
                <a:solidFill>
                  <a:schemeClr val="tx2"/>
                </a:solidFill>
                <a:latin typeface="+mj-lt"/>
                <a:ea typeface="+mj-ea"/>
                <a:cs typeface="+mj-cs"/>
              </a:rPr>
              <a:t>één</a:t>
            </a:r>
            <a:r>
              <a:rPr lang="en-US" sz="2200" kern="1200" cap="all" spc="390" baseline="0" dirty="0">
                <a:solidFill>
                  <a:schemeClr val="tx2"/>
                </a:solidFill>
                <a:latin typeface="+mj-lt"/>
                <a:ea typeface="+mj-ea"/>
                <a:cs typeface="+mj-cs"/>
              </a:rPr>
              <a:t> op de </a:t>
            </a:r>
            <a:r>
              <a:rPr lang="en-US" sz="2200" kern="1200" cap="all" spc="390" baseline="0" dirty="0" err="1">
                <a:solidFill>
                  <a:schemeClr val="tx2"/>
                </a:solidFill>
                <a:latin typeface="+mj-lt"/>
                <a:ea typeface="+mj-ea"/>
                <a:cs typeface="+mj-cs"/>
              </a:rPr>
              <a:t>zeven</a:t>
            </a:r>
            <a:r>
              <a:rPr lang="en-US" sz="2200" kern="1200" cap="all" spc="390" baseline="0" dirty="0">
                <a:solidFill>
                  <a:schemeClr val="tx2"/>
                </a:solidFill>
                <a:latin typeface="+mj-lt"/>
                <a:ea typeface="+mj-ea"/>
                <a:cs typeface="+mj-cs"/>
              </a:rPr>
              <a:t>. </a:t>
            </a:r>
          </a:p>
        </p:txBody>
      </p:sp>
      <p:sp>
        <p:nvSpPr>
          <p:cNvPr id="7" name="Tekstvak 6">
            <a:extLst>
              <a:ext uri="{FF2B5EF4-FFF2-40B4-BE49-F238E27FC236}">
                <a16:creationId xmlns:a16="http://schemas.microsoft.com/office/drawing/2014/main" id="{CBDA9EBF-9ACD-6097-BF4D-16608EE78F44}"/>
              </a:ext>
            </a:extLst>
          </p:cNvPr>
          <p:cNvSpPr txBox="1"/>
          <p:nvPr/>
        </p:nvSpPr>
        <p:spPr>
          <a:xfrm>
            <a:off x="5499241" y="4147779"/>
            <a:ext cx="3931321" cy="1033669"/>
          </a:xfrm>
          <a:prstGeom prst="rect">
            <a:avLst/>
          </a:prstGeom>
        </p:spPr>
        <p:txBody>
          <a:bodyPr vert="horz" lIns="91440" tIns="45720" rIns="91440" bIns="45720" rtlCol="0">
            <a:normAutofit/>
          </a:bodyPr>
          <a:lstStyle/>
          <a:p>
            <a:pPr algn="ctr">
              <a:spcBef>
                <a:spcPts val="1000"/>
              </a:spcBef>
            </a:pPr>
            <a:r>
              <a:rPr lang="en-US" sz="2800" b="1" dirty="0">
                <a:solidFill>
                  <a:schemeClr val="tx2"/>
                </a:solidFill>
              </a:rPr>
              <a:t>3 a 4 </a:t>
            </a:r>
            <a:r>
              <a:rPr lang="en-US" sz="2800" b="1" dirty="0" err="1">
                <a:solidFill>
                  <a:schemeClr val="tx2"/>
                </a:solidFill>
              </a:rPr>
              <a:t>leerlingen</a:t>
            </a:r>
            <a:r>
              <a:rPr lang="en-US" sz="2800" b="1" dirty="0">
                <a:solidFill>
                  <a:schemeClr val="tx2"/>
                </a:solidFill>
              </a:rPr>
              <a:t> per </a:t>
            </a:r>
            <a:r>
              <a:rPr lang="en-US" sz="2800" b="1" dirty="0" err="1">
                <a:solidFill>
                  <a:schemeClr val="tx2"/>
                </a:solidFill>
              </a:rPr>
              <a:t>klas</a:t>
            </a:r>
            <a:endParaRPr lang="en-US" sz="2800" b="1" dirty="0">
              <a:solidFill>
                <a:schemeClr val="tx2"/>
              </a:solidFill>
            </a:endParaRPr>
          </a:p>
        </p:txBody>
      </p:sp>
      <p:grpSp>
        <p:nvGrpSpPr>
          <p:cNvPr id="23" name="Group 22">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3871114"/>
            <a:ext cx="867485" cy="115439"/>
            <a:chOff x="8910933" y="1861308"/>
            <a:chExt cx="867485" cy="115439"/>
          </a:xfrm>
        </p:grpSpPr>
        <p:sp>
          <p:nvSpPr>
            <p:cNvPr id="24" name="Rectangle 23">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4" name="Afbeelding 3" descr="Afbeelding met tekst&#10;&#10;Automatisch gegenereerde beschrijving">
            <a:extLst>
              <a:ext uri="{FF2B5EF4-FFF2-40B4-BE49-F238E27FC236}">
                <a16:creationId xmlns:a16="http://schemas.microsoft.com/office/drawing/2014/main" id="{617114EA-FF5D-7C4C-8628-0278E1B4D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5640" y="2164621"/>
            <a:ext cx="5258121" cy="1682599"/>
          </a:xfrm>
          <a:prstGeom prst="rect">
            <a:avLst/>
          </a:prstGeom>
        </p:spPr>
      </p:pic>
      <p:pic>
        <p:nvPicPr>
          <p:cNvPr id="6" name="Graphic 5" descr="Sluiten silhouet">
            <a:extLst>
              <a:ext uri="{FF2B5EF4-FFF2-40B4-BE49-F238E27FC236}">
                <a16:creationId xmlns:a16="http://schemas.microsoft.com/office/drawing/2014/main" id="{E44A2810-8628-0531-BCC2-2DA88D8380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9810" y="3046364"/>
            <a:ext cx="985572" cy="985572"/>
          </a:xfrm>
          <a:prstGeom prst="rect">
            <a:avLst/>
          </a:prstGeom>
        </p:spPr>
      </p:pic>
    </p:spTree>
    <p:extLst>
      <p:ext uri="{BB962C8B-B14F-4D97-AF65-F5344CB8AC3E}">
        <p14:creationId xmlns:p14="http://schemas.microsoft.com/office/powerpoint/2010/main" val="2988568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5FCF5FA-792D-61DD-261A-C435CE93EF9B}"/>
              </a:ext>
            </a:extLst>
          </p:cNvPr>
          <p:cNvSpPr txBox="1"/>
          <p:nvPr/>
        </p:nvSpPr>
        <p:spPr>
          <a:xfrm>
            <a:off x="1077426" y="723901"/>
            <a:ext cx="5465148" cy="1288884"/>
          </a:xfrm>
          <a:prstGeom prst="rect">
            <a:avLst/>
          </a:prstGeom>
        </p:spPr>
        <p:txBody>
          <a:bodyPr vert="horz" lIns="91440" tIns="45720" rIns="91440" bIns="45720" rtlCol="0" anchor="b">
            <a:normAutofit/>
          </a:bodyPr>
          <a:lstStyle/>
          <a:p>
            <a:pPr algn="ctr">
              <a:lnSpc>
                <a:spcPct val="110000"/>
              </a:lnSpc>
              <a:spcBef>
                <a:spcPct val="0"/>
              </a:spcBef>
              <a:spcAft>
                <a:spcPts val="600"/>
              </a:spcAft>
            </a:pPr>
            <a:r>
              <a:rPr lang="en-US" sz="3200" b="1" i="1" dirty="0" err="1">
                <a:solidFill>
                  <a:schemeClr val="tx2"/>
                </a:solidFill>
                <a:latin typeface="+mj-lt"/>
                <a:ea typeface="+mj-ea"/>
                <a:cs typeface="+mj-cs"/>
              </a:rPr>
              <a:t>Scholen</a:t>
            </a:r>
            <a:r>
              <a:rPr lang="en-US" sz="3200" b="1" i="1">
                <a:solidFill>
                  <a:schemeClr val="tx2"/>
                </a:solidFill>
                <a:latin typeface="+mj-lt"/>
                <a:ea typeface="+mj-ea"/>
                <a:cs typeface="+mj-cs"/>
              </a:rPr>
              <a:t> met veel en scholen met weinig leerlingen in armoede </a:t>
            </a:r>
          </a:p>
        </p:txBody>
      </p:sp>
      <p:sp>
        <p:nvSpPr>
          <p:cNvPr id="2" name="Tekstvak 1">
            <a:extLst>
              <a:ext uri="{FF2B5EF4-FFF2-40B4-BE49-F238E27FC236}">
                <a16:creationId xmlns:a16="http://schemas.microsoft.com/office/drawing/2014/main" id="{85F6002F-31DC-78F6-53EA-6304DB7C6D6E}"/>
              </a:ext>
            </a:extLst>
          </p:cNvPr>
          <p:cNvSpPr txBox="1"/>
          <p:nvPr/>
        </p:nvSpPr>
        <p:spPr>
          <a:xfrm>
            <a:off x="468086" y="2732545"/>
            <a:ext cx="6792685" cy="3232826"/>
          </a:xfrm>
          <a:prstGeom prst="rect">
            <a:avLst/>
          </a:prstGeom>
        </p:spPr>
        <p:txBody>
          <a:bodyPr vert="horz" lIns="91440" tIns="45720" rIns="91440" bIns="45720" rtlCol="0" anchor="t">
            <a:normAutofit fontScale="92500" lnSpcReduction="20000"/>
          </a:bodyPr>
          <a:lstStyle/>
          <a:p>
            <a:pPr marL="285750" indent="-285750">
              <a:spcAft>
                <a:spcPts val="600"/>
              </a:spcAft>
              <a:buFont typeface="Arial" panose="020B0604020202020204" pitchFamily="34" charset="0"/>
              <a:buChar char="•"/>
            </a:pPr>
            <a:r>
              <a:rPr lang="en-US" sz="2400" dirty="0" err="1">
                <a:solidFill>
                  <a:schemeClr val="tx2"/>
                </a:solidFill>
              </a:rPr>
              <a:t>Armoede</a:t>
            </a:r>
            <a:r>
              <a:rPr lang="en-US" sz="2400" dirty="0">
                <a:solidFill>
                  <a:schemeClr val="tx2"/>
                </a:solidFill>
              </a:rPr>
              <a:t> is </a:t>
            </a:r>
            <a:r>
              <a:rPr lang="en-US" sz="2400" dirty="0" err="1">
                <a:solidFill>
                  <a:schemeClr val="tx2"/>
                </a:solidFill>
              </a:rPr>
              <a:t>niet</a:t>
            </a:r>
            <a:r>
              <a:rPr lang="en-US" sz="2400" dirty="0">
                <a:solidFill>
                  <a:schemeClr val="tx2"/>
                </a:solidFill>
              </a:rPr>
              <a:t> </a:t>
            </a:r>
            <a:r>
              <a:rPr lang="en-US" sz="2400" dirty="0" err="1">
                <a:solidFill>
                  <a:schemeClr val="tx2"/>
                </a:solidFill>
              </a:rPr>
              <a:t>gelijk</a:t>
            </a:r>
            <a:r>
              <a:rPr lang="en-US" sz="2400" dirty="0">
                <a:solidFill>
                  <a:schemeClr val="tx2"/>
                </a:solidFill>
              </a:rPr>
              <a:t> </a:t>
            </a:r>
            <a:r>
              <a:rPr lang="en-US" sz="2400" dirty="0" err="1">
                <a:solidFill>
                  <a:schemeClr val="tx2"/>
                </a:solidFill>
              </a:rPr>
              <a:t>verdeeld</a:t>
            </a:r>
            <a:r>
              <a:rPr lang="en-US" sz="2400" dirty="0">
                <a:solidFill>
                  <a:schemeClr val="tx2"/>
                </a:solidFill>
              </a:rPr>
              <a:t>, maar </a:t>
            </a:r>
            <a:r>
              <a:rPr lang="en-US" sz="2400" dirty="0" err="1">
                <a:solidFill>
                  <a:schemeClr val="tx2"/>
                </a:solidFill>
              </a:rPr>
              <a:t>verschilt</a:t>
            </a:r>
            <a:r>
              <a:rPr lang="en-US" sz="2400" dirty="0">
                <a:solidFill>
                  <a:schemeClr val="tx2"/>
                </a:solidFill>
              </a:rPr>
              <a:t> per </a:t>
            </a:r>
            <a:r>
              <a:rPr lang="en-US" sz="2400" dirty="0" err="1">
                <a:solidFill>
                  <a:schemeClr val="tx2"/>
                </a:solidFill>
              </a:rPr>
              <a:t>stad</a:t>
            </a:r>
            <a:r>
              <a:rPr lang="en-US" sz="2400" dirty="0">
                <a:solidFill>
                  <a:schemeClr val="tx2"/>
                </a:solidFill>
              </a:rPr>
              <a:t>, </a:t>
            </a:r>
            <a:r>
              <a:rPr lang="en-US" sz="2400" dirty="0" err="1">
                <a:solidFill>
                  <a:schemeClr val="tx2"/>
                </a:solidFill>
              </a:rPr>
              <a:t>stadswijk</a:t>
            </a:r>
            <a:r>
              <a:rPr lang="en-US" sz="2400" dirty="0">
                <a:solidFill>
                  <a:schemeClr val="tx2"/>
                </a:solidFill>
              </a:rPr>
              <a:t>, </a:t>
            </a:r>
            <a:r>
              <a:rPr lang="en-US" sz="2400" dirty="0" err="1">
                <a:solidFill>
                  <a:schemeClr val="tx2"/>
                </a:solidFill>
              </a:rPr>
              <a:t>dorp</a:t>
            </a:r>
            <a:r>
              <a:rPr lang="en-US" sz="2400" dirty="0">
                <a:solidFill>
                  <a:schemeClr val="tx2"/>
                </a:solidFill>
              </a:rPr>
              <a:t> </a:t>
            </a:r>
            <a:r>
              <a:rPr lang="en-US" sz="2400" dirty="0" err="1">
                <a:solidFill>
                  <a:schemeClr val="tx2"/>
                </a:solidFill>
              </a:rPr>
              <a:t>en</a:t>
            </a:r>
            <a:r>
              <a:rPr lang="en-US" sz="2400" dirty="0">
                <a:solidFill>
                  <a:schemeClr val="tx2"/>
                </a:solidFill>
              </a:rPr>
              <a:t> </a:t>
            </a:r>
            <a:r>
              <a:rPr lang="en-US" sz="2400" dirty="0" err="1">
                <a:solidFill>
                  <a:schemeClr val="tx2"/>
                </a:solidFill>
              </a:rPr>
              <a:t>regio</a:t>
            </a:r>
            <a:r>
              <a:rPr lang="en-US" sz="2400" dirty="0">
                <a:solidFill>
                  <a:schemeClr val="tx2"/>
                </a:solidFill>
              </a:rPr>
              <a:t>. </a:t>
            </a:r>
          </a:p>
          <a:p>
            <a:pPr>
              <a:spcAft>
                <a:spcPts val="600"/>
              </a:spcAft>
            </a:pPr>
            <a:endParaRPr lang="en-US" sz="2400" dirty="0">
              <a:solidFill>
                <a:schemeClr val="tx2"/>
              </a:solidFill>
            </a:endParaRPr>
          </a:p>
          <a:p>
            <a:pPr marL="285750" indent="-285750">
              <a:spcAft>
                <a:spcPts val="600"/>
              </a:spcAft>
              <a:buFont typeface="Arial" panose="020B0604020202020204" pitchFamily="34" charset="0"/>
              <a:buChar char="•"/>
            </a:pPr>
            <a:r>
              <a:rPr lang="en-US" sz="2400" dirty="0" err="1">
                <a:solidFill>
                  <a:schemeClr val="tx2"/>
                </a:solidFill>
              </a:rPr>
              <a:t>Buurten</a:t>
            </a:r>
            <a:r>
              <a:rPr lang="en-US" sz="2400" dirty="0">
                <a:solidFill>
                  <a:schemeClr val="tx2"/>
                </a:solidFill>
              </a:rPr>
              <a:t> met </a:t>
            </a:r>
            <a:r>
              <a:rPr lang="en-US" sz="2400" dirty="0" err="1">
                <a:solidFill>
                  <a:schemeClr val="tx2"/>
                </a:solidFill>
              </a:rPr>
              <a:t>intergenerationele</a:t>
            </a:r>
            <a:r>
              <a:rPr lang="en-US" sz="2400" dirty="0">
                <a:solidFill>
                  <a:schemeClr val="tx2"/>
                </a:solidFill>
              </a:rPr>
              <a:t> </a:t>
            </a:r>
            <a:r>
              <a:rPr lang="en-US" sz="2400" dirty="0" err="1">
                <a:solidFill>
                  <a:schemeClr val="tx2"/>
                </a:solidFill>
              </a:rPr>
              <a:t>armoede</a:t>
            </a:r>
            <a:r>
              <a:rPr lang="en-US" sz="2400" dirty="0">
                <a:solidFill>
                  <a:schemeClr val="tx2"/>
                </a:solidFill>
              </a:rPr>
              <a:t>.</a:t>
            </a:r>
          </a:p>
          <a:p>
            <a:pPr>
              <a:spcAft>
                <a:spcPts val="600"/>
              </a:spcAft>
            </a:pPr>
            <a:endParaRPr lang="en-US" sz="2400" dirty="0">
              <a:solidFill>
                <a:schemeClr val="tx2"/>
              </a:solidFill>
            </a:endParaRPr>
          </a:p>
          <a:p>
            <a:pPr marL="285750" indent="-285750">
              <a:spcAft>
                <a:spcPts val="600"/>
              </a:spcAft>
              <a:buFont typeface="Arial" panose="020B0604020202020204" pitchFamily="34" charset="0"/>
              <a:buChar char="•"/>
            </a:pPr>
            <a:r>
              <a:rPr lang="en-US" sz="2400" dirty="0" err="1">
                <a:solidFill>
                  <a:schemeClr val="tx2"/>
                </a:solidFill>
              </a:rPr>
              <a:t>Scholen</a:t>
            </a:r>
            <a:r>
              <a:rPr lang="en-US" sz="2400" dirty="0">
                <a:solidFill>
                  <a:schemeClr val="tx2"/>
                </a:solidFill>
              </a:rPr>
              <a:t> in </a:t>
            </a:r>
            <a:r>
              <a:rPr lang="en-US" sz="2400" dirty="0" err="1">
                <a:solidFill>
                  <a:schemeClr val="tx2"/>
                </a:solidFill>
              </a:rPr>
              <a:t>rijkere</a:t>
            </a:r>
            <a:r>
              <a:rPr lang="en-US" sz="2400" dirty="0">
                <a:solidFill>
                  <a:schemeClr val="tx2"/>
                </a:solidFill>
              </a:rPr>
              <a:t> </a:t>
            </a:r>
            <a:r>
              <a:rPr lang="en-US" sz="2400" dirty="0" err="1">
                <a:solidFill>
                  <a:schemeClr val="tx2"/>
                </a:solidFill>
              </a:rPr>
              <a:t>buurten</a:t>
            </a:r>
            <a:r>
              <a:rPr lang="en-US" sz="2400" dirty="0">
                <a:solidFill>
                  <a:schemeClr val="tx2"/>
                </a:solidFill>
              </a:rPr>
              <a:t>; </a:t>
            </a:r>
            <a:r>
              <a:rPr lang="en-US" sz="2400" dirty="0" err="1">
                <a:solidFill>
                  <a:schemeClr val="tx2"/>
                </a:solidFill>
              </a:rPr>
              <a:t>leraren</a:t>
            </a:r>
            <a:r>
              <a:rPr lang="en-US" sz="2400" dirty="0">
                <a:solidFill>
                  <a:schemeClr val="tx2"/>
                </a:solidFill>
              </a:rPr>
              <a:t> op </a:t>
            </a:r>
            <a:r>
              <a:rPr lang="en-US" sz="2400" dirty="0" err="1">
                <a:solidFill>
                  <a:schemeClr val="tx2"/>
                </a:solidFill>
              </a:rPr>
              <a:t>deze</a:t>
            </a:r>
            <a:r>
              <a:rPr lang="en-US" sz="2400" dirty="0">
                <a:solidFill>
                  <a:schemeClr val="tx2"/>
                </a:solidFill>
              </a:rPr>
              <a:t> </a:t>
            </a:r>
            <a:r>
              <a:rPr lang="en-US" sz="2400" dirty="0" err="1">
                <a:solidFill>
                  <a:schemeClr val="tx2"/>
                </a:solidFill>
              </a:rPr>
              <a:t>scholen</a:t>
            </a:r>
            <a:r>
              <a:rPr lang="en-US" sz="2400" dirty="0">
                <a:solidFill>
                  <a:schemeClr val="tx2"/>
                </a:solidFill>
              </a:rPr>
              <a:t> (ten </a:t>
            </a:r>
            <a:r>
              <a:rPr lang="en-US" sz="2400" dirty="0" err="1">
                <a:solidFill>
                  <a:schemeClr val="tx2"/>
                </a:solidFill>
              </a:rPr>
              <a:t>onrechte</a:t>
            </a:r>
            <a:r>
              <a:rPr lang="en-US" sz="2400" dirty="0">
                <a:solidFill>
                  <a:schemeClr val="tx2"/>
                </a:solidFill>
              </a:rPr>
              <a:t>) minder alert</a:t>
            </a:r>
          </a:p>
          <a:p>
            <a:pPr>
              <a:spcAft>
                <a:spcPts val="600"/>
              </a:spcAft>
            </a:pPr>
            <a:endParaRPr lang="en-US" sz="2400" dirty="0">
              <a:solidFill>
                <a:schemeClr val="tx2"/>
              </a:solidFill>
            </a:endParaRPr>
          </a:p>
          <a:p>
            <a:pPr marL="285750" indent="-285750">
              <a:spcAft>
                <a:spcPts val="600"/>
              </a:spcAft>
              <a:buFont typeface="Arial" panose="020B0604020202020204" pitchFamily="34" charset="0"/>
              <a:buChar char="•"/>
            </a:pPr>
            <a:r>
              <a:rPr lang="en-US" sz="2400" dirty="0" err="1">
                <a:solidFill>
                  <a:schemeClr val="tx2"/>
                </a:solidFill>
              </a:rPr>
              <a:t>Recessie</a:t>
            </a:r>
            <a:r>
              <a:rPr lang="en-US" sz="2400" dirty="0">
                <a:solidFill>
                  <a:schemeClr val="tx2"/>
                </a:solidFill>
              </a:rPr>
              <a:t>; </a:t>
            </a:r>
            <a:r>
              <a:rPr lang="en-US" sz="2400" dirty="0" err="1">
                <a:solidFill>
                  <a:schemeClr val="tx2"/>
                </a:solidFill>
              </a:rPr>
              <a:t>ouders</a:t>
            </a:r>
            <a:r>
              <a:rPr lang="en-US" sz="2400" dirty="0">
                <a:solidFill>
                  <a:schemeClr val="tx2"/>
                </a:solidFill>
              </a:rPr>
              <a:t> </a:t>
            </a:r>
            <a:r>
              <a:rPr lang="en-US" sz="2400" dirty="0" err="1">
                <a:solidFill>
                  <a:schemeClr val="tx2"/>
                </a:solidFill>
              </a:rPr>
              <a:t>zijn</a:t>
            </a:r>
            <a:r>
              <a:rPr lang="en-US" sz="2400" dirty="0">
                <a:solidFill>
                  <a:schemeClr val="tx2"/>
                </a:solidFill>
              </a:rPr>
              <a:t> </a:t>
            </a:r>
            <a:r>
              <a:rPr lang="en-US" sz="2400" dirty="0" err="1">
                <a:solidFill>
                  <a:schemeClr val="tx2"/>
                </a:solidFill>
              </a:rPr>
              <a:t>vaak</a:t>
            </a:r>
            <a:r>
              <a:rPr lang="en-US" sz="2400" dirty="0">
                <a:solidFill>
                  <a:schemeClr val="tx2"/>
                </a:solidFill>
              </a:rPr>
              <a:t> </a:t>
            </a:r>
            <a:r>
              <a:rPr lang="en-US" sz="2400" dirty="0" err="1">
                <a:solidFill>
                  <a:schemeClr val="tx2"/>
                </a:solidFill>
              </a:rPr>
              <a:t>niet</a:t>
            </a:r>
            <a:r>
              <a:rPr lang="en-US" sz="2400" dirty="0">
                <a:solidFill>
                  <a:schemeClr val="tx2"/>
                </a:solidFill>
              </a:rPr>
              <a:t> </a:t>
            </a:r>
            <a:r>
              <a:rPr lang="en-US" sz="2400" dirty="0" err="1">
                <a:solidFill>
                  <a:schemeClr val="tx2"/>
                </a:solidFill>
              </a:rPr>
              <a:t>gewend</a:t>
            </a:r>
            <a:r>
              <a:rPr lang="en-US" sz="2400" dirty="0">
                <a:solidFill>
                  <a:schemeClr val="tx2"/>
                </a:solidFill>
              </a:rPr>
              <a:t> </a:t>
            </a:r>
            <a:r>
              <a:rPr lang="en-US" sz="2400" dirty="0" err="1">
                <a:solidFill>
                  <a:schemeClr val="tx2"/>
                </a:solidFill>
              </a:rPr>
              <a:t>aan</a:t>
            </a:r>
            <a:r>
              <a:rPr lang="en-US" sz="2400" dirty="0">
                <a:solidFill>
                  <a:schemeClr val="tx2"/>
                </a:solidFill>
              </a:rPr>
              <a:t> </a:t>
            </a:r>
            <a:r>
              <a:rPr lang="en-US" sz="2400" dirty="0" err="1">
                <a:solidFill>
                  <a:schemeClr val="tx2"/>
                </a:solidFill>
              </a:rPr>
              <a:t>armoede</a:t>
            </a:r>
            <a:endParaRPr lang="en-US" sz="2400" dirty="0">
              <a:solidFill>
                <a:schemeClr val="tx2"/>
              </a:solidFill>
            </a:endParaRPr>
          </a:p>
        </p:txBody>
      </p:sp>
      <p:pic>
        <p:nvPicPr>
          <p:cNvPr id="26" name="Picture 4" descr="Huizen in een gebied">
            <a:extLst>
              <a:ext uri="{FF2B5EF4-FFF2-40B4-BE49-F238E27FC236}">
                <a16:creationId xmlns:a16="http://schemas.microsoft.com/office/drawing/2014/main" id="{BD1747CE-3258-092F-085B-4042FCBE4890}"/>
              </a:ext>
            </a:extLst>
          </p:cNvPr>
          <p:cNvPicPr>
            <a:picLocks noChangeAspect="1"/>
          </p:cNvPicPr>
          <p:nvPr/>
        </p:nvPicPr>
        <p:blipFill rotWithShape="1">
          <a:blip r:embed="rId2">
            <a:alphaModFix/>
          </a:blip>
          <a:srcRect l="22995" r="32504" b="-1"/>
          <a:stretch/>
        </p:blipFill>
        <p:spPr>
          <a:xfrm>
            <a:off x="7620000" y="10"/>
            <a:ext cx="4572000" cy="6857990"/>
          </a:xfrm>
          <a:prstGeom prst="rect">
            <a:avLst/>
          </a:prstGeom>
        </p:spPr>
      </p:pic>
    </p:spTree>
    <p:extLst>
      <p:ext uri="{BB962C8B-B14F-4D97-AF65-F5344CB8AC3E}">
        <p14:creationId xmlns:p14="http://schemas.microsoft.com/office/powerpoint/2010/main" val="324884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E5B1C094-8463-6591-53C0-317F244EFC30}"/>
              </a:ext>
            </a:extLst>
          </p:cNvPr>
          <p:cNvSpPr txBox="1"/>
          <p:nvPr/>
        </p:nvSpPr>
        <p:spPr>
          <a:xfrm>
            <a:off x="1424940" y="1653540"/>
            <a:ext cx="3246119" cy="2608006"/>
          </a:xfrm>
          <a:prstGeom prst="rect">
            <a:avLst/>
          </a:prstGeom>
        </p:spPr>
        <p:txBody>
          <a:bodyPr vert="horz" lIns="91440" tIns="45720" rIns="91440" bIns="45720" rtlCol="0" anchor="ctr">
            <a:normAutofit/>
          </a:bodyPr>
          <a:lstStyle/>
          <a:p>
            <a:pPr algn="ctr">
              <a:lnSpc>
                <a:spcPct val="110000"/>
              </a:lnSpc>
              <a:spcBef>
                <a:spcPct val="0"/>
              </a:spcBef>
              <a:spcAft>
                <a:spcPts val="600"/>
              </a:spcAft>
            </a:pPr>
            <a:r>
              <a:rPr lang="en-US" sz="3200" b="1">
                <a:solidFill>
                  <a:schemeClr val="tx2"/>
                </a:solidFill>
                <a:latin typeface="+mj-lt"/>
                <a:ea typeface="+mj-ea"/>
                <a:cs typeface="+mj-cs"/>
              </a:rPr>
              <a:t>Investeer in bewustwording en professionalisering van het team</a:t>
            </a:r>
          </a:p>
        </p:txBody>
      </p:sp>
      <p:graphicFrame>
        <p:nvGraphicFramePr>
          <p:cNvPr id="6" name="Tekstvak 2">
            <a:extLst>
              <a:ext uri="{FF2B5EF4-FFF2-40B4-BE49-F238E27FC236}">
                <a16:creationId xmlns:a16="http://schemas.microsoft.com/office/drawing/2014/main" id="{E43965AC-89BA-51F1-AD03-45B6F5ED3008}"/>
              </a:ext>
            </a:extLst>
          </p:cNvPr>
          <p:cNvGraphicFramePr/>
          <p:nvPr/>
        </p:nvGraphicFramePr>
        <p:xfrm>
          <a:off x="5952683" y="1042449"/>
          <a:ext cx="5210616" cy="4786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4529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F60C46F9-0D3D-FC36-E8A5-7ED1A2A86427}"/>
              </a:ext>
            </a:extLst>
          </p:cNvPr>
          <p:cNvSpPr txBox="1"/>
          <p:nvPr/>
        </p:nvSpPr>
        <p:spPr>
          <a:xfrm>
            <a:off x="1424940" y="1653540"/>
            <a:ext cx="3246119" cy="2608006"/>
          </a:xfrm>
          <a:prstGeom prst="rect">
            <a:avLst/>
          </a:prstGeom>
        </p:spPr>
        <p:txBody>
          <a:bodyPr vert="horz" lIns="91440" tIns="45720" rIns="91440" bIns="45720" rtlCol="0" anchor="ctr">
            <a:normAutofit/>
          </a:bodyPr>
          <a:lstStyle/>
          <a:p>
            <a:pPr algn="ctr">
              <a:lnSpc>
                <a:spcPct val="110000"/>
              </a:lnSpc>
              <a:spcBef>
                <a:spcPct val="0"/>
              </a:spcBef>
              <a:spcAft>
                <a:spcPts val="600"/>
              </a:spcAft>
            </a:pPr>
            <a:r>
              <a:rPr lang="en-US" sz="3200" b="1" dirty="0">
                <a:solidFill>
                  <a:schemeClr val="tx2"/>
                </a:solidFill>
                <a:latin typeface="+mj-lt"/>
                <a:ea typeface="+mj-ea"/>
                <a:cs typeface="+mj-cs"/>
              </a:rPr>
              <a:t>Taken </a:t>
            </a:r>
            <a:r>
              <a:rPr lang="en-US" sz="3200" b="1" dirty="0" err="1">
                <a:solidFill>
                  <a:schemeClr val="tx2"/>
                </a:solidFill>
                <a:latin typeface="+mj-lt"/>
                <a:ea typeface="+mj-ea"/>
                <a:cs typeface="+mj-cs"/>
              </a:rPr>
              <a:t>directie</a:t>
            </a:r>
            <a:endParaRPr lang="en-US" sz="3200" b="1" dirty="0">
              <a:solidFill>
                <a:schemeClr val="tx2"/>
              </a:solidFill>
              <a:latin typeface="+mj-lt"/>
              <a:ea typeface="+mj-ea"/>
              <a:cs typeface="+mj-cs"/>
            </a:endParaRPr>
          </a:p>
        </p:txBody>
      </p:sp>
      <p:graphicFrame>
        <p:nvGraphicFramePr>
          <p:cNvPr id="5" name="Tekstvak 1">
            <a:extLst>
              <a:ext uri="{FF2B5EF4-FFF2-40B4-BE49-F238E27FC236}">
                <a16:creationId xmlns:a16="http://schemas.microsoft.com/office/drawing/2014/main" id="{70F181D5-CE2B-8C1D-64E6-F0AD0F3E69B9}"/>
              </a:ext>
            </a:extLst>
          </p:cNvPr>
          <p:cNvGraphicFramePr/>
          <p:nvPr>
            <p:extLst>
              <p:ext uri="{D42A27DB-BD31-4B8C-83A1-F6EECF244321}">
                <p14:modId xmlns:p14="http://schemas.microsoft.com/office/powerpoint/2010/main" val="2579323991"/>
              </p:ext>
            </p:extLst>
          </p:nvPr>
        </p:nvGraphicFramePr>
        <p:xfrm>
          <a:off x="5419429" y="1028700"/>
          <a:ext cx="6609285" cy="5510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6876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948B7265-1167-4B88-CFD6-2906C4F0A2F5}"/>
              </a:ext>
            </a:extLst>
          </p:cNvPr>
          <p:cNvSpPr txBox="1"/>
          <p:nvPr/>
        </p:nvSpPr>
        <p:spPr>
          <a:xfrm>
            <a:off x="1411357" y="1351429"/>
            <a:ext cx="3369365" cy="2871320"/>
          </a:xfrm>
          <a:prstGeom prst="rect">
            <a:avLst/>
          </a:prstGeom>
        </p:spPr>
        <p:txBody>
          <a:bodyPr vert="horz" lIns="91440" tIns="45720" rIns="91440" bIns="45720" rtlCol="0" anchor="ctr">
            <a:normAutofit/>
          </a:bodyPr>
          <a:lstStyle/>
          <a:p>
            <a:pPr algn="ctr">
              <a:lnSpc>
                <a:spcPct val="110000"/>
              </a:lnSpc>
              <a:spcBef>
                <a:spcPct val="0"/>
              </a:spcBef>
              <a:spcAft>
                <a:spcPts val="600"/>
              </a:spcAft>
            </a:pPr>
            <a:r>
              <a:rPr lang="en-US" sz="3200" b="1" dirty="0" err="1">
                <a:solidFill>
                  <a:schemeClr val="tx2"/>
                </a:solidFill>
                <a:latin typeface="+mj-lt"/>
                <a:ea typeface="+mj-ea"/>
                <a:cs typeface="+mj-cs"/>
              </a:rPr>
              <a:t>Leraren</a:t>
            </a:r>
            <a:endParaRPr lang="en-US" sz="3200" b="1" dirty="0">
              <a:solidFill>
                <a:schemeClr val="tx2"/>
              </a:solidFill>
              <a:latin typeface="+mj-lt"/>
              <a:ea typeface="+mj-ea"/>
              <a:cs typeface="+mj-cs"/>
            </a:endParaRPr>
          </a:p>
        </p:txBody>
      </p:sp>
      <p:sp>
        <p:nvSpPr>
          <p:cNvPr id="2" name="Tekstvak 1">
            <a:extLst>
              <a:ext uri="{FF2B5EF4-FFF2-40B4-BE49-F238E27FC236}">
                <a16:creationId xmlns:a16="http://schemas.microsoft.com/office/drawing/2014/main" id="{ABB8FD26-B8D9-87F0-F6EA-35EDA75D7C8C}"/>
              </a:ext>
            </a:extLst>
          </p:cNvPr>
          <p:cNvSpPr txBox="1"/>
          <p:nvPr/>
        </p:nvSpPr>
        <p:spPr>
          <a:xfrm>
            <a:off x="5163379" y="723900"/>
            <a:ext cx="6843564" cy="5410200"/>
          </a:xfrm>
          <a:prstGeom prst="rect">
            <a:avLst/>
          </a:prstGeom>
        </p:spPr>
        <p:txBody>
          <a:bodyPr vert="horz" lIns="91440" tIns="45720" rIns="91440" bIns="45720" rtlCol="0" anchor="ctr">
            <a:normAutofit/>
          </a:bodyPr>
          <a:lstStyle/>
          <a:p>
            <a:pPr>
              <a:spcAft>
                <a:spcPts val="600"/>
              </a:spcAft>
            </a:pPr>
            <a:r>
              <a:rPr lang="en-US" sz="2400" dirty="0">
                <a:solidFill>
                  <a:schemeClr val="tx2"/>
                </a:solidFill>
              </a:rPr>
              <a:t>Het is de </a:t>
            </a:r>
            <a:r>
              <a:rPr lang="en-US" sz="2400" dirty="0" err="1">
                <a:solidFill>
                  <a:schemeClr val="tx2"/>
                </a:solidFill>
              </a:rPr>
              <a:t>taak</a:t>
            </a:r>
            <a:r>
              <a:rPr lang="en-US" sz="2400" dirty="0">
                <a:solidFill>
                  <a:schemeClr val="tx2"/>
                </a:solidFill>
              </a:rPr>
              <a:t> van </a:t>
            </a:r>
            <a:r>
              <a:rPr lang="en-US" sz="2400" dirty="0" err="1">
                <a:solidFill>
                  <a:schemeClr val="tx2"/>
                </a:solidFill>
              </a:rPr>
              <a:t>klassenleerkrachten</a:t>
            </a:r>
            <a:r>
              <a:rPr lang="en-US" sz="2400" dirty="0">
                <a:solidFill>
                  <a:schemeClr val="tx2"/>
                </a:solidFill>
              </a:rPr>
              <a:t>, </a:t>
            </a:r>
            <a:r>
              <a:rPr lang="en-US" sz="2400" dirty="0" err="1">
                <a:solidFill>
                  <a:schemeClr val="tx2"/>
                </a:solidFill>
              </a:rPr>
              <a:t>docenten</a:t>
            </a:r>
            <a:r>
              <a:rPr lang="en-US" sz="2400" dirty="0">
                <a:solidFill>
                  <a:schemeClr val="tx2"/>
                </a:solidFill>
              </a:rPr>
              <a:t> </a:t>
            </a:r>
            <a:r>
              <a:rPr lang="en-US" sz="2400" dirty="0" err="1">
                <a:solidFill>
                  <a:schemeClr val="tx2"/>
                </a:solidFill>
              </a:rPr>
              <a:t>en</a:t>
            </a:r>
            <a:r>
              <a:rPr lang="en-US" sz="2400" dirty="0">
                <a:solidFill>
                  <a:schemeClr val="tx2"/>
                </a:solidFill>
              </a:rPr>
              <a:t> </a:t>
            </a:r>
            <a:r>
              <a:rPr lang="en-US" sz="2400" dirty="0" err="1">
                <a:solidFill>
                  <a:schemeClr val="tx2"/>
                </a:solidFill>
              </a:rPr>
              <a:t>mentoren</a:t>
            </a:r>
            <a:r>
              <a:rPr lang="en-US" sz="2400" dirty="0">
                <a:solidFill>
                  <a:schemeClr val="tx2"/>
                </a:solidFill>
              </a:rPr>
              <a:t> om de </a:t>
            </a:r>
            <a:r>
              <a:rPr lang="en-US" sz="2400" dirty="0" err="1">
                <a:solidFill>
                  <a:schemeClr val="tx2"/>
                </a:solidFill>
              </a:rPr>
              <a:t>leerlingen</a:t>
            </a:r>
            <a:r>
              <a:rPr lang="en-US" sz="2400" dirty="0">
                <a:solidFill>
                  <a:schemeClr val="tx2"/>
                </a:solidFill>
              </a:rPr>
              <a:t> </a:t>
            </a:r>
            <a:r>
              <a:rPr lang="en-US" sz="2400" dirty="0" err="1">
                <a:solidFill>
                  <a:schemeClr val="tx2"/>
                </a:solidFill>
              </a:rPr>
              <a:t>te</a:t>
            </a:r>
            <a:r>
              <a:rPr lang="en-US" sz="2400" dirty="0">
                <a:solidFill>
                  <a:schemeClr val="tx2"/>
                </a:solidFill>
              </a:rPr>
              <a:t> </a:t>
            </a:r>
          </a:p>
          <a:p>
            <a:pPr>
              <a:spcAft>
                <a:spcPts val="600"/>
              </a:spcAft>
            </a:pPr>
            <a:r>
              <a:rPr lang="en-US" sz="2400" dirty="0" err="1">
                <a:solidFill>
                  <a:schemeClr val="tx2"/>
                </a:solidFill>
              </a:rPr>
              <a:t>helpen</a:t>
            </a:r>
            <a:r>
              <a:rPr lang="en-US" sz="2400" dirty="0">
                <a:solidFill>
                  <a:schemeClr val="tx2"/>
                </a:solidFill>
              </a:rPr>
              <a:t> </a:t>
            </a:r>
            <a:r>
              <a:rPr lang="en-US" sz="2400" dirty="0" err="1">
                <a:solidFill>
                  <a:schemeClr val="tx2"/>
                </a:solidFill>
              </a:rPr>
              <a:t>zich</a:t>
            </a:r>
            <a:r>
              <a:rPr lang="en-US" sz="2400" dirty="0">
                <a:solidFill>
                  <a:schemeClr val="tx2"/>
                </a:solidFill>
              </a:rPr>
              <a:t> </a:t>
            </a:r>
            <a:r>
              <a:rPr lang="en-US" sz="2400" dirty="0" err="1">
                <a:solidFill>
                  <a:schemeClr val="tx2"/>
                </a:solidFill>
              </a:rPr>
              <a:t>optimaal</a:t>
            </a:r>
            <a:r>
              <a:rPr lang="en-US" sz="2400" dirty="0">
                <a:solidFill>
                  <a:schemeClr val="tx2"/>
                </a:solidFill>
              </a:rPr>
              <a:t> </a:t>
            </a:r>
            <a:r>
              <a:rPr lang="en-US" sz="2400" dirty="0" err="1">
                <a:solidFill>
                  <a:schemeClr val="tx2"/>
                </a:solidFill>
              </a:rPr>
              <a:t>te</a:t>
            </a:r>
            <a:r>
              <a:rPr lang="en-US" sz="2400" dirty="0">
                <a:solidFill>
                  <a:schemeClr val="tx2"/>
                </a:solidFill>
              </a:rPr>
              <a:t> </a:t>
            </a:r>
            <a:r>
              <a:rPr lang="en-US" sz="2400" dirty="0" err="1">
                <a:solidFill>
                  <a:schemeClr val="tx2"/>
                </a:solidFill>
              </a:rPr>
              <a:t>ontwikkelen</a:t>
            </a:r>
            <a:r>
              <a:rPr lang="en-US" sz="2400" dirty="0">
                <a:solidFill>
                  <a:schemeClr val="tx2"/>
                </a:solidFill>
              </a:rPr>
              <a:t>;</a:t>
            </a:r>
          </a:p>
          <a:p>
            <a:pPr>
              <a:spcAft>
                <a:spcPts val="600"/>
              </a:spcAft>
            </a:pPr>
            <a:endParaRPr lang="en-US" sz="2400" dirty="0">
              <a:solidFill>
                <a:schemeClr val="tx2"/>
              </a:solidFill>
            </a:endParaRPr>
          </a:p>
          <a:p>
            <a:pPr marL="285750" indent="-285750">
              <a:spcAft>
                <a:spcPts val="600"/>
              </a:spcAft>
              <a:buFont typeface="Arial" panose="020B0604020202020204" pitchFamily="34" charset="0"/>
              <a:buChar char="•"/>
            </a:pPr>
            <a:r>
              <a:rPr lang="en-US" sz="2400" dirty="0">
                <a:solidFill>
                  <a:schemeClr val="tx2"/>
                </a:solidFill>
              </a:rPr>
              <a:t>door </a:t>
            </a:r>
            <a:r>
              <a:rPr lang="en-US" sz="2400" dirty="0" err="1">
                <a:solidFill>
                  <a:schemeClr val="tx2"/>
                </a:solidFill>
              </a:rPr>
              <a:t>goed</a:t>
            </a:r>
            <a:r>
              <a:rPr lang="en-US" sz="2400" dirty="0">
                <a:solidFill>
                  <a:schemeClr val="tx2"/>
                </a:solidFill>
              </a:rPr>
              <a:t> les </a:t>
            </a:r>
            <a:r>
              <a:rPr lang="en-US" sz="2400" dirty="0" err="1">
                <a:solidFill>
                  <a:schemeClr val="tx2"/>
                </a:solidFill>
              </a:rPr>
              <a:t>te</a:t>
            </a:r>
            <a:r>
              <a:rPr lang="en-US" sz="2400" dirty="0">
                <a:solidFill>
                  <a:schemeClr val="tx2"/>
                </a:solidFill>
              </a:rPr>
              <a:t> </a:t>
            </a:r>
            <a:r>
              <a:rPr lang="en-US" sz="2400" dirty="0" err="1">
                <a:solidFill>
                  <a:schemeClr val="tx2"/>
                </a:solidFill>
              </a:rPr>
              <a:t>geven</a:t>
            </a:r>
            <a:r>
              <a:rPr lang="en-US" sz="2400" dirty="0">
                <a:solidFill>
                  <a:schemeClr val="tx2"/>
                </a:solidFill>
              </a:rPr>
              <a:t> (</a:t>
            </a:r>
            <a:r>
              <a:rPr lang="en-US" sz="2400" dirty="0" err="1">
                <a:solidFill>
                  <a:schemeClr val="tx2"/>
                </a:solidFill>
              </a:rPr>
              <a:t>ook</a:t>
            </a:r>
            <a:r>
              <a:rPr lang="en-US" sz="2400" dirty="0">
                <a:solidFill>
                  <a:schemeClr val="tx2"/>
                </a:solidFill>
              </a:rPr>
              <a:t> </a:t>
            </a:r>
            <a:r>
              <a:rPr lang="en-US" sz="2400" dirty="0" err="1">
                <a:solidFill>
                  <a:schemeClr val="tx2"/>
                </a:solidFill>
              </a:rPr>
              <a:t>financiële</a:t>
            </a:r>
            <a:r>
              <a:rPr lang="en-US" sz="2400" dirty="0">
                <a:solidFill>
                  <a:schemeClr val="tx2"/>
                </a:solidFill>
              </a:rPr>
              <a:t> </a:t>
            </a:r>
            <a:r>
              <a:rPr lang="en-US" sz="2400" dirty="0" err="1">
                <a:solidFill>
                  <a:schemeClr val="tx2"/>
                </a:solidFill>
              </a:rPr>
              <a:t>educatie</a:t>
            </a:r>
            <a:r>
              <a:rPr lang="en-US" sz="2400" dirty="0">
                <a:solidFill>
                  <a:schemeClr val="tx2"/>
                </a:solidFill>
              </a:rPr>
              <a:t>) </a:t>
            </a:r>
          </a:p>
          <a:p>
            <a:pPr marL="285750" indent="-285750">
              <a:spcAft>
                <a:spcPts val="600"/>
              </a:spcAft>
              <a:buFont typeface="Arial" panose="020B0604020202020204" pitchFamily="34" charset="0"/>
              <a:buChar char="•"/>
            </a:pPr>
            <a:r>
              <a:rPr lang="en-US" sz="2400" dirty="0" err="1">
                <a:solidFill>
                  <a:schemeClr val="tx2"/>
                </a:solidFill>
              </a:rPr>
              <a:t>creëren</a:t>
            </a:r>
            <a:r>
              <a:rPr lang="en-US" sz="2400" dirty="0">
                <a:solidFill>
                  <a:schemeClr val="tx2"/>
                </a:solidFill>
              </a:rPr>
              <a:t> van </a:t>
            </a:r>
            <a:r>
              <a:rPr lang="en-US" sz="2400" dirty="0" err="1">
                <a:solidFill>
                  <a:schemeClr val="tx2"/>
                </a:solidFill>
              </a:rPr>
              <a:t>een</a:t>
            </a:r>
            <a:r>
              <a:rPr lang="en-US" sz="2400" dirty="0">
                <a:solidFill>
                  <a:schemeClr val="tx2"/>
                </a:solidFill>
              </a:rPr>
              <a:t> </a:t>
            </a:r>
            <a:r>
              <a:rPr lang="en-US" sz="2400" dirty="0" err="1">
                <a:solidFill>
                  <a:schemeClr val="tx2"/>
                </a:solidFill>
              </a:rPr>
              <a:t>veilige</a:t>
            </a:r>
            <a:r>
              <a:rPr lang="en-US" sz="2400" dirty="0">
                <a:solidFill>
                  <a:schemeClr val="tx2"/>
                </a:solidFill>
              </a:rPr>
              <a:t> </a:t>
            </a:r>
            <a:r>
              <a:rPr lang="en-US" sz="2400" dirty="0" err="1">
                <a:solidFill>
                  <a:schemeClr val="tx2"/>
                </a:solidFill>
              </a:rPr>
              <a:t>en</a:t>
            </a:r>
            <a:r>
              <a:rPr lang="en-US" sz="2400" dirty="0">
                <a:solidFill>
                  <a:schemeClr val="tx2"/>
                </a:solidFill>
              </a:rPr>
              <a:t> </a:t>
            </a:r>
            <a:r>
              <a:rPr lang="en-US" sz="2400" dirty="0" err="1">
                <a:solidFill>
                  <a:schemeClr val="tx2"/>
                </a:solidFill>
              </a:rPr>
              <a:t>stimulerende</a:t>
            </a:r>
            <a:r>
              <a:rPr lang="en-US" sz="2400" dirty="0">
                <a:solidFill>
                  <a:schemeClr val="tx2"/>
                </a:solidFill>
              </a:rPr>
              <a:t> </a:t>
            </a:r>
            <a:r>
              <a:rPr lang="en-US" sz="2400" dirty="0" err="1">
                <a:solidFill>
                  <a:schemeClr val="tx2"/>
                </a:solidFill>
              </a:rPr>
              <a:t>omgeving</a:t>
            </a:r>
            <a:endParaRPr lang="en-US" sz="2400" dirty="0">
              <a:solidFill>
                <a:schemeClr val="tx2"/>
              </a:solidFill>
            </a:endParaRPr>
          </a:p>
          <a:p>
            <a:pPr marL="285750" indent="-285750">
              <a:spcAft>
                <a:spcPts val="600"/>
              </a:spcAft>
              <a:buFont typeface="Arial" panose="020B0604020202020204" pitchFamily="34" charset="0"/>
              <a:buChar char="•"/>
            </a:pPr>
            <a:r>
              <a:rPr lang="en-US" sz="2400" dirty="0" err="1">
                <a:solidFill>
                  <a:schemeClr val="tx2"/>
                </a:solidFill>
              </a:rPr>
              <a:t>vertrouwensrelatie</a:t>
            </a:r>
            <a:r>
              <a:rPr lang="en-US" sz="2400" dirty="0">
                <a:solidFill>
                  <a:schemeClr val="tx2"/>
                </a:solidFill>
              </a:rPr>
              <a:t> met </a:t>
            </a:r>
            <a:r>
              <a:rPr lang="en-US" sz="2400" dirty="0" err="1">
                <a:solidFill>
                  <a:schemeClr val="tx2"/>
                </a:solidFill>
              </a:rPr>
              <a:t>leerlingen</a:t>
            </a:r>
            <a:endParaRPr lang="en-US" sz="2400" dirty="0">
              <a:solidFill>
                <a:schemeClr val="tx2"/>
              </a:solidFill>
            </a:endParaRPr>
          </a:p>
          <a:p>
            <a:pPr marL="285750" indent="-285750">
              <a:spcAft>
                <a:spcPts val="600"/>
              </a:spcAft>
              <a:buFont typeface="Arial" panose="020B0604020202020204" pitchFamily="34" charset="0"/>
              <a:buChar char="•"/>
            </a:pPr>
            <a:r>
              <a:rPr lang="en-US" sz="2400" dirty="0">
                <a:solidFill>
                  <a:schemeClr val="tx2"/>
                </a:solidFill>
              </a:rPr>
              <a:t>oplossingen </a:t>
            </a:r>
            <a:r>
              <a:rPr lang="en-US" sz="2400" dirty="0" err="1">
                <a:solidFill>
                  <a:schemeClr val="tx2"/>
                </a:solidFill>
              </a:rPr>
              <a:t>zoeken</a:t>
            </a:r>
            <a:r>
              <a:rPr lang="en-US" sz="2400" dirty="0">
                <a:solidFill>
                  <a:schemeClr val="tx2"/>
                </a:solidFill>
              </a:rPr>
              <a:t> </a:t>
            </a:r>
            <a:r>
              <a:rPr lang="en-US" sz="2400" dirty="0" err="1">
                <a:solidFill>
                  <a:schemeClr val="tx2"/>
                </a:solidFill>
              </a:rPr>
              <a:t>voor</a:t>
            </a:r>
            <a:r>
              <a:rPr lang="en-US" sz="2400" dirty="0">
                <a:solidFill>
                  <a:schemeClr val="tx2"/>
                </a:solidFill>
              </a:rPr>
              <a:t> </a:t>
            </a:r>
            <a:r>
              <a:rPr lang="en-US" sz="2400" dirty="0" err="1">
                <a:solidFill>
                  <a:schemeClr val="tx2"/>
                </a:solidFill>
              </a:rPr>
              <a:t>alledaagse</a:t>
            </a:r>
            <a:r>
              <a:rPr lang="en-US" sz="2400" dirty="0">
                <a:solidFill>
                  <a:schemeClr val="tx2"/>
                </a:solidFill>
              </a:rPr>
              <a:t> </a:t>
            </a:r>
            <a:r>
              <a:rPr lang="en-US" sz="2400" dirty="0" err="1">
                <a:solidFill>
                  <a:schemeClr val="tx2"/>
                </a:solidFill>
              </a:rPr>
              <a:t>problemen</a:t>
            </a:r>
            <a:r>
              <a:rPr lang="en-US" sz="2400" dirty="0">
                <a:solidFill>
                  <a:schemeClr val="tx2"/>
                </a:solidFill>
              </a:rPr>
              <a:t> </a:t>
            </a:r>
            <a:r>
              <a:rPr lang="en-US" sz="2400" dirty="0" err="1">
                <a:solidFill>
                  <a:schemeClr val="tx2"/>
                </a:solidFill>
              </a:rPr>
              <a:t>als</a:t>
            </a:r>
            <a:r>
              <a:rPr lang="en-US" sz="2400" dirty="0">
                <a:solidFill>
                  <a:schemeClr val="tx2"/>
                </a:solidFill>
              </a:rPr>
              <a:t> </a:t>
            </a:r>
            <a:r>
              <a:rPr lang="en-US" sz="2400" dirty="0" err="1">
                <a:solidFill>
                  <a:schemeClr val="tx2"/>
                </a:solidFill>
              </a:rPr>
              <a:t>gevolg</a:t>
            </a:r>
            <a:r>
              <a:rPr lang="en-US" sz="2400" dirty="0">
                <a:solidFill>
                  <a:schemeClr val="tx2"/>
                </a:solidFill>
              </a:rPr>
              <a:t> van </a:t>
            </a:r>
            <a:r>
              <a:rPr lang="en-US" sz="2400" dirty="0" err="1">
                <a:solidFill>
                  <a:schemeClr val="tx2"/>
                </a:solidFill>
              </a:rPr>
              <a:t>geldgebrek</a:t>
            </a:r>
            <a:r>
              <a:rPr lang="en-US" sz="2400" dirty="0">
                <a:solidFill>
                  <a:schemeClr val="tx2"/>
                </a:solidFill>
              </a:rPr>
              <a:t> </a:t>
            </a:r>
          </a:p>
          <a:p>
            <a:pPr marL="285750" indent="-285750">
              <a:spcAft>
                <a:spcPts val="600"/>
              </a:spcAft>
              <a:buFont typeface="Arial" panose="020B0604020202020204" pitchFamily="34" charset="0"/>
              <a:buChar char="•"/>
            </a:pPr>
            <a:r>
              <a:rPr lang="en-US" sz="2400" dirty="0" err="1">
                <a:solidFill>
                  <a:schemeClr val="tx2"/>
                </a:solidFill>
              </a:rPr>
              <a:t>vertrouwensrelatie</a:t>
            </a:r>
            <a:r>
              <a:rPr lang="en-US" sz="2400" dirty="0">
                <a:solidFill>
                  <a:schemeClr val="tx2"/>
                </a:solidFill>
              </a:rPr>
              <a:t> met </a:t>
            </a:r>
            <a:r>
              <a:rPr lang="en-US" sz="2400" dirty="0" err="1">
                <a:solidFill>
                  <a:schemeClr val="tx2"/>
                </a:solidFill>
              </a:rPr>
              <a:t>ouders</a:t>
            </a:r>
            <a:endParaRPr lang="en-US" sz="2400" dirty="0">
              <a:solidFill>
                <a:schemeClr val="tx2"/>
              </a:solidFill>
            </a:endParaRPr>
          </a:p>
          <a:p>
            <a:pPr marL="285750" indent="-285750">
              <a:spcAft>
                <a:spcPts val="600"/>
              </a:spcAft>
              <a:buFont typeface="Arial" panose="020B0604020202020204" pitchFamily="34" charset="0"/>
              <a:buChar char="•"/>
            </a:pPr>
            <a:r>
              <a:rPr lang="en-US" sz="2400" dirty="0" err="1">
                <a:solidFill>
                  <a:schemeClr val="tx2"/>
                </a:solidFill>
              </a:rPr>
              <a:t>warme</a:t>
            </a:r>
            <a:r>
              <a:rPr lang="en-US" sz="2400" dirty="0">
                <a:solidFill>
                  <a:schemeClr val="tx2"/>
                </a:solidFill>
              </a:rPr>
              <a:t> </a:t>
            </a:r>
            <a:r>
              <a:rPr lang="en-US" sz="2400" dirty="0" err="1">
                <a:solidFill>
                  <a:schemeClr val="tx2"/>
                </a:solidFill>
              </a:rPr>
              <a:t>overdracht</a:t>
            </a:r>
            <a:r>
              <a:rPr lang="en-US" sz="2400" dirty="0">
                <a:solidFill>
                  <a:schemeClr val="tx2"/>
                </a:solidFill>
              </a:rPr>
              <a:t> </a:t>
            </a:r>
            <a:r>
              <a:rPr lang="en-US" sz="2400" dirty="0" err="1">
                <a:solidFill>
                  <a:schemeClr val="tx2"/>
                </a:solidFill>
              </a:rPr>
              <a:t>naar</a:t>
            </a:r>
            <a:r>
              <a:rPr lang="en-US" sz="2400" dirty="0">
                <a:solidFill>
                  <a:schemeClr val="tx2"/>
                </a:solidFill>
              </a:rPr>
              <a:t> de </a:t>
            </a:r>
            <a:r>
              <a:rPr lang="en-US" sz="2400" dirty="0" err="1">
                <a:solidFill>
                  <a:schemeClr val="tx2"/>
                </a:solidFill>
              </a:rPr>
              <a:t>zorgprofessional</a:t>
            </a:r>
            <a:r>
              <a:rPr lang="en-US" sz="2400" dirty="0">
                <a:solidFill>
                  <a:schemeClr val="tx2"/>
                </a:solidFill>
              </a:rPr>
              <a:t> in </a:t>
            </a:r>
            <a:r>
              <a:rPr lang="en-US" sz="2400" dirty="0" err="1">
                <a:solidFill>
                  <a:schemeClr val="tx2"/>
                </a:solidFill>
              </a:rPr>
              <a:t>en</a:t>
            </a:r>
            <a:r>
              <a:rPr lang="en-US" sz="2400" dirty="0">
                <a:solidFill>
                  <a:schemeClr val="tx2"/>
                </a:solidFill>
              </a:rPr>
              <a:t> </a:t>
            </a:r>
            <a:r>
              <a:rPr lang="en-US" sz="2400" dirty="0" err="1">
                <a:solidFill>
                  <a:schemeClr val="tx2"/>
                </a:solidFill>
              </a:rPr>
              <a:t>buiten</a:t>
            </a:r>
            <a:r>
              <a:rPr lang="en-US" sz="2400" dirty="0">
                <a:solidFill>
                  <a:schemeClr val="tx2"/>
                </a:solidFill>
              </a:rPr>
              <a:t> de school</a:t>
            </a:r>
          </a:p>
        </p:txBody>
      </p:sp>
    </p:spTree>
    <p:extLst>
      <p:ext uri="{BB962C8B-B14F-4D97-AF65-F5344CB8AC3E}">
        <p14:creationId xmlns:p14="http://schemas.microsoft.com/office/powerpoint/2010/main" val="586492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3A935DB-4397-84C0-350C-45E034AB24AE}"/>
              </a:ext>
            </a:extLst>
          </p:cNvPr>
          <p:cNvSpPr txBox="1"/>
          <p:nvPr/>
        </p:nvSpPr>
        <p:spPr>
          <a:xfrm>
            <a:off x="587829" y="511629"/>
            <a:ext cx="10602685" cy="461665"/>
          </a:xfrm>
          <a:prstGeom prst="rect">
            <a:avLst/>
          </a:prstGeom>
          <a:noFill/>
        </p:spPr>
        <p:txBody>
          <a:bodyPr wrap="square" rtlCol="0">
            <a:spAutoFit/>
          </a:bodyPr>
          <a:lstStyle/>
          <a:p>
            <a:r>
              <a:rPr lang="nl-NL" sz="2400" b="1" dirty="0"/>
              <a:t>Zorg en hulp in en om de school</a:t>
            </a:r>
          </a:p>
        </p:txBody>
      </p:sp>
      <p:sp>
        <p:nvSpPr>
          <p:cNvPr id="3" name="Tekstvak 2">
            <a:extLst>
              <a:ext uri="{FF2B5EF4-FFF2-40B4-BE49-F238E27FC236}">
                <a16:creationId xmlns:a16="http://schemas.microsoft.com/office/drawing/2014/main" id="{1C63A66A-8ED8-DA93-1345-35F7A2C37FB0}"/>
              </a:ext>
            </a:extLst>
          </p:cNvPr>
          <p:cNvSpPr txBox="1"/>
          <p:nvPr/>
        </p:nvSpPr>
        <p:spPr>
          <a:xfrm>
            <a:off x="881743" y="1393371"/>
            <a:ext cx="10602685" cy="3785652"/>
          </a:xfrm>
          <a:prstGeom prst="rect">
            <a:avLst/>
          </a:prstGeom>
          <a:noFill/>
        </p:spPr>
        <p:txBody>
          <a:bodyPr wrap="square" rtlCol="0">
            <a:spAutoFit/>
          </a:bodyPr>
          <a:lstStyle/>
          <a:p>
            <a:r>
              <a:rPr lang="nl-NL" sz="2400" dirty="0"/>
              <a:t>De daadwerkelijke steun aan leerlingen wordt geboden door zorgprofessionals;</a:t>
            </a:r>
          </a:p>
          <a:p>
            <a:pPr marL="285750" indent="-285750">
              <a:buFont typeface="Arial" panose="020B0604020202020204" pitchFamily="34" charset="0"/>
              <a:buChar char="•"/>
            </a:pPr>
            <a:r>
              <a:rPr lang="nl-NL" sz="2400" dirty="0"/>
              <a:t>Intern begeleider of zorgcoördinator (BVO)</a:t>
            </a:r>
          </a:p>
          <a:p>
            <a:pPr marL="285750" indent="-285750">
              <a:buFont typeface="Arial" panose="020B0604020202020204" pitchFamily="34" charset="0"/>
              <a:buChar char="•"/>
            </a:pPr>
            <a:r>
              <a:rPr lang="nl-NL" sz="2400" dirty="0"/>
              <a:t>mentoren die geen docent zijn, maar als lid van het zorgteam beschikbaar zijn om individueel contact met leerlingen van een aantal klassen te onderhouden</a:t>
            </a:r>
          </a:p>
          <a:p>
            <a:pPr marL="285750" indent="-285750">
              <a:buFont typeface="Arial" panose="020B0604020202020204" pitchFamily="34" charset="0"/>
              <a:buChar char="•"/>
            </a:pPr>
            <a:r>
              <a:rPr lang="nl-NL" sz="2400" dirty="0"/>
              <a:t>Zorgprofessionals voor ondersteuning aan ouders </a:t>
            </a:r>
          </a:p>
          <a:p>
            <a:pPr marL="285750" indent="-285750">
              <a:buFont typeface="Arial" panose="020B0604020202020204" pitchFamily="34" charset="0"/>
              <a:buChar char="•"/>
            </a:pPr>
            <a:r>
              <a:rPr lang="nl-NL" sz="2400" dirty="0"/>
              <a:t>Brugfunctionaris of medewerker ouderbetrokkenheid</a:t>
            </a:r>
          </a:p>
          <a:p>
            <a:pPr marL="285750" indent="-285750">
              <a:buFont typeface="Arial" panose="020B0604020202020204" pitchFamily="34" charset="0"/>
              <a:buChar char="•"/>
            </a:pPr>
            <a:r>
              <a:rPr lang="nl-NL" sz="2400" dirty="0"/>
              <a:t>schoolmaatschappelijk werkers of medewerkers van het wijkteam</a:t>
            </a:r>
          </a:p>
          <a:p>
            <a:pPr marL="285750" indent="-285750">
              <a:buFont typeface="Arial" panose="020B0604020202020204" pitchFamily="34" charset="0"/>
              <a:buChar char="•"/>
            </a:pPr>
            <a:endParaRPr lang="nl-NL" sz="2400" dirty="0"/>
          </a:p>
          <a:p>
            <a:r>
              <a:rPr lang="nl-NL" sz="2400" dirty="0"/>
              <a:t>Het heeft de voorkeur dat zorgprofessionals structureel aan de school verbonden zijn en deel uitmaken van het team. </a:t>
            </a:r>
          </a:p>
        </p:txBody>
      </p:sp>
    </p:spTree>
    <p:extLst>
      <p:ext uri="{BB962C8B-B14F-4D97-AF65-F5344CB8AC3E}">
        <p14:creationId xmlns:p14="http://schemas.microsoft.com/office/powerpoint/2010/main" val="2644573062"/>
      </p:ext>
    </p:extLst>
  </p:cSld>
  <p:clrMapOvr>
    <a:masterClrMapping/>
  </p:clrMapOvr>
</p:sld>
</file>

<file path=ppt/theme/theme1.xml><?xml version="1.0" encoding="utf-8"?>
<a:theme xmlns:a="http://schemas.openxmlformats.org/drawingml/2006/main" name="AdornVTI">
  <a:themeElements>
    <a:clrScheme name="GC1">
      <a:dk1>
        <a:sysClr val="windowText" lastClr="000000"/>
      </a:dk1>
      <a:lt1>
        <a:sysClr val="window" lastClr="FFFFFF"/>
      </a:lt1>
      <a:dk2>
        <a:srgbClr val="2C2830"/>
      </a:dk2>
      <a:lt2>
        <a:srgbClr val="E0DCE1"/>
      </a:lt2>
      <a:accent1>
        <a:srgbClr val="908193"/>
      </a:accent1>
      <a:accent2>
        <a:srgbClr val="A08889"/>
      </a:accent2>
      <a:accent3>
        <a:srgbClr val="B48C7E"/>
      </a:accent3>
      <a:accent4>
        <a:srgbClr val="809C9B"/>
      </a:accent4>
      <a:accent5>
        <a:srgbClr val="899F91"/>
      </a:accent5>
      <a:accent6>
        <a:srgbClr val="728274"/>
      </a:accent6>
      <a:hlink>
        <a:srgbClr val="837585"/>
      </a:hlink>
      <a:folHlink>
        <a:srgbClr val="677E83"/>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1BD92E01070E46A2B44CB525B82712" ma:contentTypeVersion="16" ma:contentTypeDescription="Een nieuw document maken." ma:contentTypeScope="" ma:versionID="692758825e4bc3da9c4ffaa0bf986182">
  <xsd:schema xmlns:xsd="http://www.w3.org/2001/XMLSchema" xmlns:xs="http://www.w3.org/2001/XMLSchema" xmlns:p="http://schemas.microsoft.com/office/2006/metadata/properties" xmlns:ns2="6994f518-b9a6-40d6-8cba-afb1f21b6f83" xmlns:ns3="13547940-fad3-40e9-9948-a0e3228b0ed1" targetNamespace="http://schemas.microsoft.com/office/2006/metadata/properties" ma:root="true" ma:fieldsID="ac289754b377e9a57feade230b882c2b" ns2:_="" ns3:_="">
    <xsd:import namespace="6994f518-b9a6-40d6-8cba-afb1f21b6f83"/>
    <xsd:import namespace="13547940-fad3-40e9-9948-a0e3228b0e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94f518-b9a6-40d6-8cba-afb1f21b6f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2db9c969-1241-44c7-90d2-66eab1129dd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547940-fad3-40e9-9948-a0e3228b0ed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6f8000e-abb1-4167-8f54-f14785f91571}" ma:internalName="TaxCatchAll" ma:showField="CatchAllData" ma:web="13547940-fad3-40e9-9948-a0e3228b0ed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994f518-b9a6-40d6-8cba-afb1f21b6f83">
      <Terms xmlns="http://schemas.microsoft.com/office/infopath/2007/PartnerControls"/>
    </lcf76f155ced4ddcb4097134ff3c332f>
    <TaxCatchAll xmlns="13547940-fad3-40e9-9948-a0e3228b0ed1" xsi:nil="true"/>
  </documentManagement>
</p:properties>
</file>

<file path=customXml/itemProps1.xml><?xml version="1.0" encoding="utf-8"?>
<ds:datastoreItem xmlns:ds="http://schemas.openxmlformats.org/officeDocument/2006/customXml" ds:itemID="{5E6B6537-3FCA-45F0-85C3-5882519DE206}"/>
</file>

<file path=customXml/itemProps2.xml><?xml version="1.0" encoding="utf-8"?>
<ds:datastoreItem xmlns:ds="http://schemas.openxmlformats.org/officeDocument/2006/customXml" ds:itemID="{936F9D90-BE9B-4EF8-A17F-67BEC387B634}"/>
</file>

<file path=customXml/itemProps3.xml><?xml version="1.0" encoding="utf-8"?>
<ds:datastoreItem xmlns:ds="http://schemas.openxmlformats.org/officeDocument/2006/customXml" ds:itemID="{6394EA16-0ABB-4AE5-9E8A-23BDED3BEED5}"/>
</file>

<file path=docProps/app.xml><?xml version="1.0" encoding="utf-8"?>
<Properties xmlns="http://schemas.openxmlformats.org/officeDocument/2006/extended-properties" xmlns:vt="http://schemas.openxmlformats.org/officeDocument/2006/docPropsVTypes">
  <TotalTime>0</TotalTime>
  <Words>801</Words>
  <Application>Microsoft Office PowerPoint</Application>
  <PresentationFormat>Breedbeeld</PresentationFormat>
  <Paragraphs>125</Paragraphs>
  <Slides>19</Slides>
  <Notes>2</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19</vt:i4>
      </vt:variant>
    </vt:vector>
  </HeadingPairs>
  <TitlesOfParts>
    <vt:vector size="25" baseType="lpstr">
      <vt:lpstr>Arial</vt:lpstr>
      <vt:lpstr>Bembo</vt:lpstr>
      <vt:lpstr>Calibri</vt:lpstr>
      <vt:lpstr>Calibri Light</vt:lpstr>
      <vt:lpstr>AdornVTI</vt:lpstr>
      <vt:lpstr>Kantoorthema</vt:lpstr>
      <vt:lpstr>Workshop Signaleren armoede</vt:lpstr>
      <vt:lpstr>Agenda</vt:lpstr>
      <vt:lpstr>PowerPoint-presentatie</vt:lpstr>
      <vt:lpstr>In Nederland groeit één op de twaalf kinderen op in armoede, in Almere één op de zeven. </vt:lpstr>
      <vt:lpstr>PowerPoint-presentatie</vt:lpstr>
      <vt:lpstr>PowerPoint-presentatie</vt:lpstr>
      <vt:lpstr>PowerPoint-presentatie</vt:lpstr>
      <vt:lpstr>PowerPoint-presentatie</vt:lpstr>
      <vt:lpstr>PowerPoint-presentatie</vt:lpstr>
      <vt:lpstr>PowerPoint-presentatie</vt:lpstr>
      <vt:lpstr>Schaamte en taboe</vt:lpstr>
      <vt:lpstr>PowerPoint-presentatie</vt:lpstr>
      <vt:lpstr>Signaleren bij kinderen</vt:lpstr>
      <vt:lpstr>Signaleren bij ouders</vt:lpstr>
      <vt:lpstr>Bouwen aan vertrouwen</vt:lpstr>
      <vt:lpstr>In gesprek</vt:lpstr>
      <vt:lpstr>normvrije vragen</vt:lpstr>
      <vt:lpstr>Afronding</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Omgaan met armoede op school</dc:title>
  <dc:creator>Noor Waardijk</dc:creator>
  <cp:lastModifiedBy>Noor Waardijk</cp:lastModifiedBy>
  <cp:revision>10</cp:revision>
  <dcterms:created xsi:type="dcterms:W3CDTF">2022-12-12T09:39:02Z</dcterms:created>
  <dcterms:modified xsi:type="dcterms:W3CDTF">2026-05-20T10:52:09Z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0x0101005A1BD92E01070E46A2B44CB525B82712</vt:lpwstr>
  </property>
</Properties>
</file>