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47"/>
  </p:notesMasterIdLst>
  <p:sldIdLst>
    <p:sldId id="351" r:id="rId5"/>
    <p:sldId id="356" r:id="rId6"/>
    <p:sldId id="352" r:id="rId7"/>
    <p:sldId id="345" r:id="rId8"/>
    <p:sldId id="346" r:id="rId9"/>
    <p:sldId id="354" r:id="rId10"/>
    <p:sldId id="353" r:id="rId11"/>
    <p:sldId id="348" r:id="rId12"/>
    <p:sldId id="349" r:id="rId13"/>
    <p:sldId id="350" r:id="rId14"/>
    <p:sldId id="305" r:id="rId15"/>
    <p:sldId id="307" r:id="rId16"/>
    <p:sldId id="308" r:id="rId17"/>
    <p:sldId id="309" r:id="rId18"/>
    <p:sldId id="310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3" r:id="rId27"/>
    <p:sldId id="324" r:id="rId28"/>
    <p:sldId id="311" r:id="rId29"/>
    <p:sldId id="325" r:id="rId30"/>
    <p:sldId id="312" r:id="rId31"/>
    <p:sldId id="313" r:id="rId32"/>
    <p:sldId id="314" r:id="rId33"/>
    <p:sldId id="326" r:id="rId34"/>
    <p:sldId id="327" r:id="rId35"/>
    <p:sldId id="330" r:id="rId36"/>
    <p:sldId id="331" r:id="rId37"/>
    <p:sldId id="334" r:id="rId38"/>
    <p:sldId id="335" r:id="rId39"/>
    <p:sldId id="336" r:id="rId40"/>
    <p:sldId id="337" r:id="rId41"/>
    <p:sldId id="338" r:id="rId42"/>
    <p:sldId id="339" r:id="rId43"/>
    <p:sldId id="340" r:id="rId44"/>
    <p:sldId id="341" r:id="rId45"/>
    <p:sldId id="342" r:id="rId46"/>
  </p:sldIdLst>
  <p:sldSz cx="12192000" cy="6858000"/>
  <p:notesSz cx="6797675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FA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14B047-1BDB-4F79-9BE2-5D1E39AAF3FB}" v="17" dt="2024-05-21T09:50:21.31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3" d="100"/>
          <a:sy n="83" d="100"/>
        </p:scale>
        <p:origin x="595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nske Boertien" userId="b850fce4-9fb1-4ecb-a5cc-d313fbfc0e5a" providerId="ADAL" clId="{DD14B047-1BDB-4F79-9BE2-5D1E39AAF3FB}"/>
    <pc:docChg chg="undo custSel modSld">
      <pc:chgData name="Renske Boertien" userId="b850fce4-9fb1-4ecb-a5cc-d313fbfc0e5a" providerId="ADAL" clId="{DD14B047-1BDB-4F79-9BE2-5D1E39AAF3FB}" dt="2024-05-21T09:52:02.266" v="73" actId="20577"/>
      <pc:docMkLst>
        <pc:docMk/>
      </pc:docMkLst>
      <pc:sldChg chg="modSp mod">
        <pc:chgData name="Renske Boertien" userId="b850fce4-9fb1-4ecb-a5cc-d313fbfc0e5a" providerId="ADAL" clId="{DD14B047-1BDB-4F79-9BE2-5D1E39AAF3FB}" dt="2024-05-21T09:52:02.266" v="73" actId="20577"/>
        <pc:sldMkLst>
          <pc:docMk/>
          <pc:sldMk cId="923889375" sldId="351"/>
        </pc:sldMkLst>
        <pc:spChg chg="mod">
          <ac:chgData name="Renske Boertien" userId="b850fce4-9fb1-4ecb-a5cc-d313fbfc0e5a" providerId="ADAL" clId="{DD14B047-1BDB-4F79-9BE2-5D1E39AAF3FB}" dt="2024-05-21T09:52:02.266" v="73" actId="20577"/>
          <ac:spMkLst>
            <pc:docMk/>
            <pc:sldMk cId="923889375" sldId="351"/>
            <ac:spMk id="2" creationId="{00000000-0000-0000-0000-000000000000}"/>
          </ac:spMkLst>
        </pc:spChg>
      </pc:sldChg>
      <pc:sldChg chg="addSp delSp modSp mod">
        <pc:chgData name="Renske Boertien" userId="b850fce4-9fb1-4ecb-a5cc-d313fbfc0e5a" providerId="ADAL" clId="{DD14B047-1BDB-4F79-9BE2-5D1E39AAF3FB}" dt="2024-05-21T09:51:22.681" v="72" actId="478"/>
        <pc:sldMkLst>
          <pc:docMk/>
          <pc:sldMk cId="409918723" sldId="356"/>
        </pc:sldMkLst>
        <pc:spChg chg="mod">
          <ac:chgData name="Renske Boertien" userId="b850fce4-9fb1-4ecb-a5cc-d313fbfc0e5a" providerId="ADAL" clId="{DD14B047-1BDB-4F79-9BE2-5D1E39AAF3FB}" dt="2024-05-21T09:49:53.840" v="45" actId="20577"/>
          <ac:spMkLst>
            <pc:docMk/>
            <pc:sldMk cId="409918723" sldId="356"/>
            <ac:spMk id="2" creationId="{CE8ED22B-639F-83E8-B6D3-F3CF72C0E4FF}"/>
          </ac:spMkLst>
        </pc:spChg>
        <pc:spChg chg="mod">
          <ac:chgData name="Renske Boertien" userId="b850fce4-9fb1-4ecb-a5cc-d313fbfc0e5a" providerId="ADAL" clId="{DD14B047-1BDB-4F79-9BE2-5D1E39AAF3FB}" dt="2024-05-21T09:51:13.229" v="71" actId="1036"/>
          <ac:spMkLst>
            <pc:docMk/>
            <pc:sldMk cId="409918723" sldId="356"/>
            <ac:spMk id="3" creationId="{3389FA1F-34E6-0916-D69E-463EE1C20051}"/>
          </ac:spMkLst>
        </pc:spChg>
        <pc:spChg chg="del mod">
          <ac:chgData name="Renske Boertien" userId="b850fce4-9fb1-4ecb-a5cc-d313fbfc0e5a" providerId="ADAL" clId="{DD14B047-1BDB-4F79-9BE2-5D1E39AAF3FB}" dt="2024-05-21T09:51:22.681" v="72" actId="478"/>
          <ac:spMkLst>
            <pc:docMk/>
            <pc:sldMk cId="409918723" sldId="356"/>
            <ac:spMk id="4" creationId="{A7AD0434-263D-A0DA-E268-CEE063969300}"/>
          </ac:spMkLst>
        </pc:spChg>
        <pc:spChg chg="add mod">
          <ac:chgData name="Renske Boertien" userId="b850fce4-9fb1-4ecb-a5cc-d313fbfc0e5a" providerId="ADAL" clId="{DD14B047-1BDB-4F79-9BE2-5D1E39AAF3FB}" dt="2024-05-21T09:51:13.229" v="71" actId="1036"/>
          <ac:spMkLst>
            <pc:docMk/>
            <pc:sldMk cId="409918723" sldId="356"/>
            <ac:spMk id="9" creationId="{355BA249-B9C6-E930-9658-0AA42A79D535}"/>
          </ac:spMkLst>
        </pc:spChg>
        <pc:graphicFrameChg chg="add mod">
          <ac:chgData name="Renske Boertien" userId="b850fce4-9fb1-4ecb-a5cc-d313fbfc0e5a" providerId="ADAL" clId="{DD14B047-1BDB-4F79-9BE2-5D1E39AAF3FB}" dt="2024-05-21T09:48:55.223" v="25"/>
          <ac:graphicFrameMkLst>
            <pc:docMk/>
            <pc:sldMk cId="409918723" sldId="356"/>
            <ac:graphicFrameMk id="5" creationId="{48CD17F7-B054-FA3A-6791-FD3232A94FD7}"/>
          </ac:graphicFrameMkLst>
        </pc:graphicFrameChg>
        <pc:graphicFrameChg chg="add mod">
          <ac:chgData name="Renske Boertien" userId="b850fce4-9fb1-4ecb-a5cc-d313fbfc0e5a" providerId="ADAL" clId="{DD14B047-1BDB-4F79-9BE2-5D1E39AAF3FB}" dt="2024-05-21T09:49:05.376" v="29"/>
          <ac:graphicFrameMkLst>
            <pc:docMk/>
            <pc:sldMk cId="409918723" sldId="356"/>
            <ac:graphicFrameMk id="6" creationId="{AFBD37FB-1523-35B1-5E22-2EE62A64FEE0}"/>
          </ac:graphicFrameMkLst>
        </pc:graphicFrameChg>
        <pc:graphicFrameChg chg="add mod">
          <ac:chgData name="Renske Boertien" userId="b850fce4-9fb1-4ecb-a5cc-d313fbfc0e5a" providerId="ADAL" clId="{DD14B047-1BDB-4F79-9BE2-5D1E39AAF3FB}" dt="2024-05-21T09:49:41.024" v="33"/>
          <ac:graphicFrameMkLst>
            <pc:docMk/>
            <pc:sldMk cId="409918723" sldId="356"/>
            <ac:graphicFrameMk id="7" creationId="{4B3B28E7-A5E8-6B31-5192-9CA1FDCAD468}"/>
          </ac:graphicFrameMkLst>
        </pc:graphicFrameChg>
        <pc:graphicFrameChg chg="add mod">
          <ac:chgData name="Renske Boertien" userId="b850fce4-9fb1-4ecb-a5cc-d313fbfc0e5a" providerId="ADAL" clId="{DD14B047-1BDB-4F79-9BE2-5D1E39AAF3FB}" dt="2024-05-21T09:49:47.445" v="37"/>
          <ac:graphicFrameMkLst>
            <pc:docMk/>
            <pc:sldMk cId="409918723" sldId="356"/>
            <ac:graphicFrameMk id="8" creationId="{2A714CC0-9634-0A33-F9E6-E312EB0A352B}"/>
          </ac:graphicFrameMkLst>
        </pc:graphicFrameChg>
        <pc:graphicFrameChg chg="add mod">
          <ac:chgData name="Renske Boertien" userId="b850fce4-9fb1-4ecb-a5cc-d313fbfc0e5a" providerId="ADAL" clId="{DD14B047-1BDB-4F79-9BE2-5D1E39AAF3FB}" dt="2024-05-21T09:50:18.250" v="50"/>
          <ac:graphicFrameMkLst>
            <pc:docMk/>
            <pc:sldMk cId="409918723" sldId="356"/>
            <ac:graphicFrameMk id="10" creationId="{F678380C-58FB-C497-54CB-04181DB20AAD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A2012-C736-4AC8-84F5-6C90D354BCFC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49688" y="9377363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021AA-76D9-4A91-AD87-BEDFB693CF8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31997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54170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944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89506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213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0078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54570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37248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96618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84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3091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461544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DD4AA-1419-4FF9-AC32-1BE2ACD164BF}" type="datetimeFigureOut">
              <a:rPr lang="nl-NL" smtClean="0"/>
              <a:t>21-5-2024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73AB14-BF34-446A-94DC-E618CCE4DA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969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5.png"/><Relationship Id="rId18" Type="http://schemas.openxmlformats.org/officeDocument/2006/relationships/image" Target="../media/image49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4.png"/><Relationship Id="rId17" Type="http://schemas.openxmlformats.org/officeDocument/2006/relationships/image" Target="../media/image48.png"/><Relationship Id="rId2" Type="http://schemas.openxmlformats.org/officeDocument/2006/relationships/image" Target="../media/image32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2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Relationship Id="rId1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1354975" y="2086495"/>
            <a:ext cx="86618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dirty="0"/>
              <a:t>Gevisualiseerde rekenbegrippen gebaseerd op de tussendoelen rekenen-wiskunde eind groep 2</a:t>
            </a:r>
          </a:p>
          <a:p>
            <a:pPr algn="ctr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238893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alles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97A8942A-F119-53C0-77FD-72F86708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701" y="894310"/>
            <a:ext cx="4572000" cy="305752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772C5B34-2057-DDD2-1DE4-D96B50F8A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286" y="1033009"/>
            <a:ext cx="3248025" cy="3514725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914F016A-078A-40E5-9C7D-5790FAC28B42}"/>
              </a:ext>
            </a:extLst>
          </p:cNvPr>
          <p:cNvGrpSpPr/>
          <p:nvPr/>
        </p:nvGrpSpPr>
        <p:grpSpPr>
          <a:xfrm>
            <a:off x="8050510" y="1190180"/>
            <a:ext cx="2162191" cy="1304925"/>
            <a:chOff x="1836910" y="1198072"/>
            <a:chExt cx="2162191" cy="1304925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832F86FD-D797-EF9C-3E94-04768B09C0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84701" y="1441464"/>
              <a:ext cx="914400" cy="952500"/>
            </a:xfrm>
            <a:prstGeom prst="rect">
              <a:avLst/>
            </a:prstGeom>
          </p:spPr>
        </p:pic>
        <p:pic>
          <p:nvPicPr>
            <p:cNvPr id="10" name="Afbeelding 9">
              <a:extLst>
                <a:ext uri="{FF2B5EF4-FFF2-40B4-BE49-F238E27FC236}">
                  <a16:creationId xmlns:a16="http://schemas.microsoft.com/office/drawing/2014/main" id="{72E77EA9-BB76-E38C-352F-7B284E8539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836910" y="1483668"/>
              <a:ext cx="914400" cy="952500"/>
            </a:xfrm>
            <a:prstGeom prst="rect">
              <a:avLst/>
            </a:prstGeom>
          </p:spPr>
        </p:pic>
        <p:pic>
          <p:nvPicPr>
            <p:cNvPr id="11" name="Afbeelding 10">
              <a:extLst>
                <a:ext uri="{FF2B5EF4-FFF2-40B4-BE49-F238E27FC236}">
                  <a16:creationId xmlns:a16="http://schemas.microsoft.com/office/drawing/2014/main" id="{5417BC47-155B-0E9C-56A3-84849640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46543" y="1198072"/>
              <a:ext cx="485775" cy="1304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94842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korter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kortst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19D81D9-A3F1-EAE3-5137-32B273B33F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2632" b="16654"/>
          <a:stretch/>
        </p:blipFill>
        <p:spPr>
          <a:xfrm>
            <a:off x="1223963" y="989466"/>
            <a:ext cx="3333523" cy="2929391"/>
          </a:xfrm>
          <a:prstGeom prst="rect">
            <a:avLst/>
          </a:prstGeom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A4A6B9F-27E3-5AA7-8C93-590BF6BFFC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4129" b="25252"/>
          <a:stretch/>
        </p:blipFill>
        <p:spPr>
          <a:xfrm>
            <a:off x="7440537" y="989466"/>
            <a:ext cx="3382138" cy="2627192"/>
          </a:xfrm>
          <a:prstGeom prst="rect">
            <a:avLst/>
          </a:prstGeom>
          <a:ln>
            <a:noFill/>
          </a:ln>
        </p:spPr>
      </p:pic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37EAADB3-28E7-2251-8ADA-A85872BD9639}"/>
              </a:ext>
            </a:extLst>
          </p:cNvPr>
          <p:cNvCxnSpPr>
            <a:cxnSpLocks/>
          </p:cNvCxnSpPr>
          <p:nvPr/>
        </p:nvCxnSpPr>
        <p:spPr>
          <a:xfrm>
            <a:off x="1561180" y="3918857"/>
            <a:ext cx="125559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4D4A8857-8956-A057-A47E-3962CAAD6AA9}"/>
              </a:ext>
            </a:extLst>
          </p:cNvPr>
          <p:cNvCxnSpPr>
            <a:cxnSpLocks/>
          </p:cNvCxnSpPr>
          <p:nvPr/>
        </p:nvCxnSpPr>
        <p:spPr>
          <a:xfrm>
            <a:off x="2980466" y="3918857"/>
            <a:ext cx="125559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10">
            <a:extLst>
              <a:ext uri="{FF2B5EF4-FFF2-40B4-BE49-F238E27FC236}">
                <a16:creationId xmlns:a16="http://schemas.microsoft.com/office/drawing/2014/main" id="{6E734800-B426-3EB3-E2E4-4CB31593E633}"/>
              </a:ext>
            </a:extLst>
          </p:cNvPr>
          <p:cNvCxnSpPr>
            <a:cxnSpLocks/>
          </p:cNvCxnSpPr>
          <p:nvPr/>
        </p:nvCxnSpPr>
        <p:spPr>
          <a:xfrm>
            <a:off x="7780713" y="3616658"/>
            <a:ext cx="127238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7AD8E00C-7EDC-571C-3F28-F7F718DBC62A}"/>
              </a:ext>
            </a:extLst>
          </p:cNvPr>
          <p:cNvCxnSpPr>
            <a:cxnSpLocks/>
          </p:cNvCxnSpPr>
          <p:nvPr/>
        </p:nvCxnSpPr>
        <p:spPr>
          <a:xfrm>
            <a:off x="9208475" y="3616658"/>
            <a:ext cx="1255594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7" name="Groep 26">
            <a:extLst>
              <a:ext uri="{FF2B5EF4-FFF2-40B4-BE49-F238E27FC236}">
                <a16:creationId xmlns:a16="http://schemas.microsoft.com/office/drawing/2014/main" id="{D1DF7569-0457-E83C-7887-A97A6ADF8F2A}"/>
              </a:ext>
            </a:extLst>
          </p:cNvPr>
          <p:cNvGrpSpPr/>
          <p:nvPr/>
        </p:nvGrpSpPr>
        <p:grpSpPr>
          <a:xfrm>
            <a:off x="1836910" y="1143480"/>
            <a:ext cx="2162191" cy="1304925"/>
            <a:chOff x="1836910" y="1198072"/>
            <a:chExt cx="2162191" cy="1304925"/>
          </a:xfrm>
        </p:grpSpPr>
        <p:pic>
          <p:nvPicPr>
            <p:cNvPr id="21" name="Afbeelding 20">
              <a:extLst>
                <a:ext uri="{FF2B5EF4-FFF2-40B4-BE49-F238E27FC236}">
                  <a16:creationId xmlns:a16="http://schemas.microsoft.com/office/drawing/2014/main" id="{6961DFA1-B1E1-7180-C3EA-201C155C9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4701" y="1441464"/>
              <a:ext cx="914400" cy="952500"/>
            </a:xfrm>
            <a:prstGeom prst="rect">
              <a:avLst/>
            </a:prstGeom>
          </p:spPr>
        </p:pic>
        <p:pic>
          <p:nvPicPr>
            <p:cNvPr id="22" name="Afbeelding 21">
              <a:extLst>
                <a:ext uri="{FF2B5EF4-FFF2-40B4-BE49-F238E27FC236}">
                  <a16:creationId xmlns:a16="http://schemas.microsoft.com/office/drawing/2014/main" id="{FB34BBF9-8C7B-0A15-3611-E2121D2D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36910" y="1483668"/>
              <a:ext cx="914400" cy="952500"/>
            </a:xfrm>
            <a:prstGeom prst="rect">
              <a:avLst/>
            </a:prstGeom>
          </p:spPr>
        </p:pic>
        <p:pic>
          <p:nvPicPr>
            <p:cNvPr id="26" name="Afbeelding 25">
              <a:extLst>
                <a:ext uri="{FF2B5EF4-FFF2-40B4-BE49-F238E27FC236}">
                  <a16:creationId xmlns:a16="http://schemas.microsoft.com/office/drawing/2014/main" id="{94194214-3BAF-D19D-2B4E-063A4378BA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43" y="1198072"/>
              <a:ext cx="485775" cy="1304925"/>
            </a:xfrm>
            <a:prstGeom prst="rect">
              <a:avLst/>
            </a:prstGeom>
          </p:spPr>
        </p:pic>
      </p:grpSp>
      <p:grpSp>
        <p:nvGrpSpPr>
          <p:cNvPr id="30" name="Groep 29">
            <a:extLst>
              <a:ext uri="{FF2B5EF4-FFF2-40B4-BE49-F238E27FC236}">
                <a16:creationId xmlns:a16="http://schemas.microsoft.com/office/drawing/2014/main" id="{255A5073-95CF-D4F4-5308-2C1EB7D456F4}"/>
              </a:ext>
            </a:extLst>
          </p:cNvPr>
          <p:cNvGrpSpPr/>
          <p:nvPr/>
        </p:nvGrpSpPr>
        <p:grpSpPr>
          <a:xfrm>
            <a:off x="8050510" y="1149236"/>
            <a:ext cx="2162191" cy="1304925"/>
            <a:chOff x="1836910" y="1198072"/>
            <a:chExt cx="2162191" cy="1304925"/>
          </a:xfrm>
        </p:grpSpPr>
        <p:pic>
          <p:nvPicPr>
            <p:cNvPr id="31" name="Afbeelding 30">
              <a:extLst>
                <a:ext uri="{FF2B5EF4-FFF2-40B4-BE49-F238E27FC236}">
                  <a16:creationId xmlns:a16="http://schemas.microsoft.com/office/drawing/2014/main" id="{971619FE-E66B-2760-F7E6-4A0F75BA2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84701" y="1441464"/>
              <a:ext cx="914400" cy="952500"/>
            </a:xfrm>
            <a:prstGeom prst="rect">
              <a:avLst/>
            </a:prstGeom>
          </p:spPr>
        </p:pic>
        <p:pic>
          <p:nvPicPr>
            <p:cNvPr id="32" name="Afbeelding 31">
              <a:extLst>
                <a:ext uri="{FF2B5EF4-FFF2-40B4-BE49-F238E27FC236}">
                  <a16:creationId xmlns:a16="http://schemas.microsoft.com/office/drawing/2014/main" id="{45BFA51C-E446-ABD0-D6D2-91F2339393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836910" y="1483668"/>
              <a:ext cx="914400" cy="952500"/>
            </a:xfrm>
            <a:prstGeom prst="rect">
              <a:avLst/>
            </a:prstGeom>
          </p:spPr>
        </p:pic>
        <p:pic>
          <p:nvPicPr>
            <p:cNvPr id="33" name="Afbeelding 32">
              <a:extLst>
                <a:ext uri="{FF2B5EF4-FFF2-40B4-BE49-F238E27FC236}">
                  <a16:creationId xmlns:a16="http://schemas.microsoft.com/office/drawing/2014/main" id="{EB3A45B9-A54E-0F9D-0BF4-113C67510E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6543" y="1198072"/>
              <a:ext cx="485775" cy="1304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92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groot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groter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050" name="Picture 2" descr="Mojo Wildlife speelgoed Aziatische Olifant - 387266 kopen?">
            <a:extLst>
              <a:ext uri="{FF2B5EF4-FFF2-40B4-BE49-F238E27FC236}">
                <a16:creationId xmlns:a16="http://schemas.microsoft.com/office/drawing/2014/main" id="{2152BF5A-1382-C227-062E-E09AE37FC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062" y="1907109"/>
            <a:ext cx="3200626" cy="23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ojo Wildlife speelgoed Aziatische Olifant - 387266 kopen?">
            <a:extLst>
              <a:ext uri="{FF2B5EF4-FFF2-40B4-BE49-F238E27FC236}">
                <a16:creationId xmlns:a16="http://schemas.microsoft.com/office/drawing/2014/main" id="{73F0A0AD-EDB0-75B8-B8C5-1914BA7E3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937" y="1352272"/>
            <a:ext cx="4160725" cy="3096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777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grootst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klein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Picture 2" descr="Mojo Wildlife speelgoed Aziatische Olifant - 387266 kopen?">
            <a:extLst>
              <a:ext uri="{FF2B5EF4-FFF2-40B4-BE49-F238E27FC236}">
                <a16:creationId xmlns:a16="http://schemas.microsoft.com/office/drawing/2014/main" id="{AEC90EF4-2561-12B5-CB90-C25276B21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0" y="750628"/>
            <a:ext cx="4993058" cy="371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Muis Rat Knaagdier - Gratis vectorafbeelding op Pixabay - Pixabay">
            <a:extLst>
              <a:ext uri="{FF2B5EF4-FFF2-40B4-BE49-F238E27FC236}">
                <a16:creationId xmlns:a16="http://schemas.microsoft.com/office/drawing/2014/main" id="{7031F988-3AD1-5137-11C0-DB6F61016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31" y="1981541"/>
            <a:ext cx="3554639" cy="1925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219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kleiner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kleinst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pic>
        <p:nvPicPr>
          <p:cNvPr id="2" name="Picture 2" descr="Muis Rat Knaagdier - Gratis vectorafbeelding op Pixabay - Pixabay">
            <a:extLst>
              <a:ext uri="{FF2B5EF4-FFF2-40B4-BE49-F238E27FC236}">
                <a16:creationId xmlns:a16="http://schemas.microsoft.com/office/drawing/2014/main" id="{E709657A-AD7F-4BA5-B71E-16A26D13D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426" y="2355239"/>
            <a:ext cx="2256231" cy="12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Muis Rat Knaagdier - Gratis vectorafbeelding op Pixabay - Pixabay">
            <a:extLst>
              <a:ext uri="{FF2B5EF4-FFF2-40B4-BE49-F238E27FC236}">
                <a16:creationId xmlns:a16="http://schemas.microsoft.com/office/drawing/2014/main" id="{9F554479-FB69-9D09-76E0-C9E1FDC30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7395" y="2771469"/>
            <a:ext cx="1487805" cy="80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28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dik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dikker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122" name="Picture 2" descr="Koe Purper Dik - Gratis vectorafbeelding op Pixabay">
            <a:extLst>
              <a:ext uri="{FF2B5EF4-FFF2-40B4-BE49-F238E27FC236}">
                <a16:creationId xmlns:a16="http://schemas.microsoft.com/office/drawing/2014/main" id="{DA62DBBF-C827-7F47-8607-21AA620BA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344" y="1493784"/>
            <a:ext cx="3759146" cy="25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oe Purper Dik - Gratis vectorafbeelding op Pixabay">
            <a:extLst>
              <a:ext uri="{FF2B5EF4-FFF2-40B4-BE49-F238E27FC236}">
                <a16:creationId xmlns:a16="http://schemas.microsoft.com/office/drawing/2014/main" id="{5C2F8E1C-ED27-C7C7-F7EC-D402619B4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311" y="1493784"/>
            <a:ext cx="4417976" cy="2537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20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dikst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44390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dun</a:t>
            </a:r>
          </a:p>
        </p:txBody>
      </p:sp>
      <p:pic>
        <p:nvPicPr>
          <p:cNvPr id="2" name="Picture 2" descr="Koe Purper Dik - Gratis vectorafbeelding op Pixabay">
            <a:extLst>
              <a:ext uri="{FF2B5EF4-FFF2-40B4-BE49-F238E27FC236}">
                <a16:creationId xmlns:a16="http://schemas.microsoft.com/office/drawing/2014/main" id="{29AEE016-724C-4F04-9C06-984C0E9193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38" r="6621"/>
          <a:stretch/>
        </p:blipFill>
        <p:spPr bwMode="auto">
          <a:xfrm>
            <a:off x="629367" y="1496598"/>
            <a:ext cx="4910667" cy="233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23565" y="1237934"/>
            <a:ext cx="2082799" cy="3039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824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dunner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dunst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218" y="1504126"/>
            <a:ext cx="1814249" cy="239900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10"/>
          <a:stretch/>
        </p:blipFill>
        <p:spPr>
          <a:xfrm>
            <a:off x="2365034" y="1213083"/>
            <a:ext cx="1439334" cy="298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360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hoog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	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hoger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88FFBB8-F25A-AC13-E4D2-ED6C822435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0862" y="1795243"/>
            <a:ext cx="1981204" cy="284641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B30754A2-6F57-4B56-DEEB-27B3DA78A1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697" y="1142548"/>
            <a:ext cx="1981204" cy="349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484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b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hoogst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laag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E922998-7B89-DA3E-ACE1-A9B48C138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099" y="729842"/>
            <a:ext cx="1981204" cy="444871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C0DB7D2B-90E5-DDA7-B549-69B45DEF0C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80" y="1786855"/>
            <a:ext cx="3702637" cy="286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6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8ED22B-639F-83E8-B6D3-F3CF72C0E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Lijst rekenbegrippen eind groep 2 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389FA1F-34E6-0916-D69E-463EE1C200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23890"/>
            <a:ext cx="4569542" cy="5027977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(er)omheen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(er)voor, (er)achter, (er)naast, (er)in, (er)op, (er)boven, (er)onder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afpassen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cirkel, driehoek, vierkant, rechthoek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dag, nacht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dichtbij, veraf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dik, dikker, dikst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dun, dunner, dunst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eerder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eerst, dan, daarna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eerste, tweede, derde, laatste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even groot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even zwaar, even licht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even(</a:t>
            </a:r>
            <a:r>
              <a:rPr lang="nl-NL" dirty="0" err="1">
                <a:latin typeface="Verdana" panose="020B0604030504040204" pitchFamily="34" charset="0"/>
                <a:ea typeface="Verdana" panose="020B0604030504040204" pitchFamily="34" charset="0"/>
              </a:rPr>
              <a:t>tjes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)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gisteren, nu, straks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groot, groter, grootst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hoog, hoger, hoogst	</a:t>
            </a:r>
          </a:p>
          <a:p>
            <a:pPr marL="0" indent="0">
              <a:buNone/>
            </a:pP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klein, kleiner, kleinst	</a:t>
            </a:r>
          </a:p>
          <a:p>
            <a:pPr marL="0" indent="0"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355BA249-B9C6-E930-9658-0AA42A79D535}"/>
              </a:ext>
            </a:extLst>
          </p:cNvPr>
          <p:cNvSpPr txBox="1">
            <a:spLocks/>
          </p:cNvSpPr>
          <p:nvPr/>
        </p:nvSpPr>
        <p:spPr>
          <a:xfrm>
            <a:off x="5149645" y="1523889"/>
            <a:ext cx="4033684" cy="483758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kort, korter kortst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laag, lager, laagst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leeg, vol, voller, volst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licht, lichter, lichtst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links, rechts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minst, meer, meest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naast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optillen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pijl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rij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samen, niets, alles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 err="1">
                <a:latin typeface="Verdana" panose="020B0604030504040204" pitchFamily="34" charset="0"/>
                <a:ea typeface="Verdana" panose="020B0604030504040204" pitchFamily="34" charset="0"/>
              </a:rPr>
              <a:t>snel,langzaam</a:t>
            </a: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tegenover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terug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tussen(in)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vandaag, morgen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weinig, veel, evenveel	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nl-NL" sz="2300" dirty="0">
                <a:latin typeface="Verdana" panose="020B0604030504040204" pitchFamily="34" charset="0"/>
                <a:ea typeface="Verdana" panose="020B0604030504040204" pitchFamily="34" charset="0"/>
              </a:rPr>
              <a:t>zwaar, zwaarder, zwaarst</a:t>
            </a:r>
            <a:r>
              <a:rPr lang="nl-NL" dirty="0">
                <a:latin typeface="Verdana" panose="020B0604030504040204" pitchFamily="34" charset="0"/>
                <a:ea typeface="Verdana" panose="020B0604030504040204" pitchFamily="34" charset="0"/>
              </a:rPr>
              <a:t>	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9918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lager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laagst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9183CD3-FE49-0B2E-AEE3-DF716BE6CE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382" y="2298583"/>
            <a:ext cx="3702637" cy="205110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EEE9548-7145-B4AD-7D99-2C75E723DB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980" y="3181524"/>
            <a:ext cx="3702637" cy="92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291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omheen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70749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AC07574-B3AC-EAFA-369D-FFE394979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378" y="1080328"/>
            <a:ext cx="2760735" cy="3447956"/>
          </a:xfrm>
          <a:prstGeom prst="rect">
            <a:avLst/>
          </a:prstGeom>
        </p:spPr>
      </p:pic>
      <p:grpSp>
        <p:nvGrpSpPr>
          <p:cNvPr id="59" name="Groep 58"/>
          <p:cNvGrpSpPr/>
          <p:nvPr/>
        </p:nvGrpSpPr>
        <p:grpSpPr>
          <a:xfrm>
            <a:off x="7769219" y="1359455"/>
            <a:ext cx="2644209" cy="2644209"/>
            <a:chOff x="8253782" y="-211650"/>
            <a:chExt cx="2644209" cy="2644209"/>
          </a:xfrm>
        </p:grpSpPr>
        <p:pic>
          <p:nvPicPr>
            <p:cNvPr id="41" name="Afbeelding 4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1940" y="1211051"/>
              <a:ext cx="964856" cy="959683"/>
            </a:xfrm>
            <a:prstGeom prst="rect">
              <a:avLst/>
            </a:prstGeom>
          </p:spPr>
        </p:pic>
        <p:pic>
          <p:nvPicPr>
            <p:cNvPr id="47" name="Afbeelding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30637" y="1027926"/>
              <a:ext cx="891046" cy="612201"/>
            </a:xfrm>
            <a:prstGeom prst="rect">
              <a:avLst/>
            </a:prstGeom>
          </p:spPr>
        </p:pic>
        <p:pic>
          <p:nvPicPr>
            <p:cNvPr id="5" name="Afbeelding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0499" y="1181643"/>
              <a:ext cx="1100983" cy="837322"/>
            </a:xfrm>
            <a:prstGeom prst="rect">
              <a:avLst/>
            </a:prstGeom>
          </p:spPr>
        </p:pic>
        <p:pic>
          <p:nvPicPr>
            <p:cNvPr id="45" name="Afbeelding 4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6214" y="1385350"/>
              <a:ext cx="507430" cy="634288"/>
            </a:xfrm>
            <a:prstGeom prst="rect">
              <a:avLst/>
            </a:prstGeom>
          </p:spPr>
        </p:pic>
        <p:pic>
          <p:nvPicPr>
            <p:cNvPr id="48" name="Afbeelding 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90509">
              <a:off x="8470896" y="1398970"/>
              <a:ext cx="507430" cy="634288"/>
            </a:xfrm>
            <a:prstGeom prst="rect">
              <a:avLst/>
            </a:prstGeom>
          </p:spPr>
        </p:pic>
        <p:pic>
          <p:nvPicPr>
            <p:cNvPr id="46" name="Afbeelding 4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41099">
              <a:off x="9726584" y="1586232"/>
              <a:ext cx="349795" cy="400736"/>
            </a:xfrm>
            <a:prstGeom prst="rect">
              <a:avLst/>
            </a:prstGeom>
          </p:spPr>
        </p:pic>
        <p:pic>
          <p:nvPicPr>
            <p:cNvPr id="53" name="Afbeelding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7166" y="1007030"/>
              <a:ext cx="891046" cy="612201"/>
            </a:xfrm>
            <a:prstGeom prst="rect">
              <a:avLst/>
            </a:prstGeom>
          </p:spPr>
        </p:pic>
        <p:pic>
          <p:nvPicPr>
            <p:cNvPr id="50" name="Afbeelding 4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82597">
              <a:off x="9813019" y="1245771"/>
              <a:ext cx="349795" cy="400736"/>
            </a:xfrm>
            <a:prstGeom prst="rect">
              <a:avLst/>
            </a:prstGeom>
          </p:spPr>
        </p:pic>
        <p:pic>
          <p:nvPicPr>
            <p:cNvPr id="51" name="Afbeelding 5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59573">
              <a:off x="9553562" y="1319278"/>
              <a:ext cx="349795" cy="400736"/>
            </a:xfrm>
            <a:prstGeom prst="rect">
              <a:avLst/>
            </a:prstGeom>
          </p:spPr>
        </p:pic>
        <p:pic>
          <p:nvPicPr>
            <p:cNvPr id="49" name="Afbeelding 4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47678" y="982538"/>
              <a:ext cx="613493" cy="613493"/>
            </a:xfrm>
            <a:prstGeom prst="rect">
              <a:avLst/>
            </a:prstGeom>
          </p:spPr>
        </p:pic>
        <p:pic>
          <p:nvPicPr>
            <p:cNvPr id="52" name="Afbeelding 5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48582" y="611708"/>
              <a:ext cx="856820" cy="489489"/>
            </a:xfrm>
            <a:prstGeom prst="rect">
              <a:avLst/>
            </a:prstGeom>
          </p:spPr>
        </p:pic>
        <p:pic>
          <p:nvPicPr>
            <p:cNvPr id="55" name="Afbeelding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75272">
              <a:off x="9581290" y="835956"/>
              <a:ext cx="613493" cy="613493"/>
            </a:xfrm>
            <a:prstGeom prst="rect">
              <a:avLst/>
            </a:prstGeom>
          </p:spPr>
        </p:pic>
        <p:pic>
          <p:nvPicPr>
            <p:cNvPr id="54" name="Afbeelding 5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45130" y="907606"/>
              <a:ext cx="602548" cy="383479"/>
            </a:xfrm>
            <a:prstGeom prst="rect">
              <a:avLst/>
            </a:prstGeom>
          </p:spPr>
        </p:pic>
        <p:pic>
          <p:nvPicPr>
            <p:cNvPr id="56" name="Afbeelding 55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49075">
              <a:off x="8680842" y="561637"/>
              <a:ext cx="343020" cy="389205"/>
            </a:xfrm>
            <a:prstGeom prst="rect">
              <a:avLst/>
            </a:prstGeom>
          </p:spPr>
        </p:pic>
        <p:pic>
          <p:nvPicPr>
            <p:cNvPr id="60" name="Afbeelding 5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583393">
              <a:off x="9333219" y="739042"/>
              <a:ext cx="343020" cy="389205"/>
            </a:xfrm>
            <a:prstGeom prst="rect">
              <a:avLst/>
            </a:prstGeom>
          </p:spPr>
        </p:pic>
        <p:pic>
          <p:nvPicPr>
            <p:cNvPr id="61" name="Afbeelding 6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1162">
              <a:off x="9064974" y="557442"/>
              <a:ext cx="343020" cy="389205"/>
            </a:xfrm>
            <a:prstGeom prst="rect">
              <a:avLst/>
            </a:prstGeom>
          </p:spPr>
        </p:pic>
        <p:pic>
          <p:nvPicPr>
            <p:cNvPr id="58" name="Afbeelding 5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726810">
              <a:off x="9785029" y="387317"/>
              <a:ext cx="687548" cy="869679"/>
            </a:xfrm>
            <a:prstGeom prst="rect">
              <a:avLst/>
            </a:prstGeom>
          </p:spPr>
        </p:pic>
        <p:pic>
          <p:nvPicPr>
            <p:cNvPr id="37" name="Afbeelding 3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3782" y="-211650"/>
              <a:ext cx="2644209" cy="2644209"/>
            </a:xfrm>
            <a:prstGeom prst="rect">
              <a:avLst/>
            </a:prstGeom>
          </p:spPr>
        </p:pic>
      </p:grpSp>
      <p:pic>
        <p:nvPicPr>
          <p:cNvPr id="64" name="Afbeelding 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1595">
            <a:off x="8997036" y="2053541"/>
            <a:ext cx="299232" cy="34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2409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2603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voller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69733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volst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pic>
        <p:nvPicPr>
          <p:cNvPr id="49" name="Afbeelding 4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126" y="2923473"/>
            <a:ext cx="964856" cy="959683"/>
          </a:xfrm>
          <a:prstGeom prst="rect">
            <a:avLst/>
          </a:prstGeom>
        </p:spPr>
      </p:pic>
      <p:pic>
        <p:nvPicPr>
          <p:cNvPr id="50" name="Afbeelding 4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823" y="2740348"/>
            <a:ext cx="891046" cy="612201"/>
          </a:xfrm>
          <a:prstGeom prst="rect">
            <a:avLst/>
          </a:prstGeom>
        </p:spPr>
      </p:pic>
      <p:pic>
        <p:nvPicPr>
          <p:cNvPr id="51" name="Afbeelding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685" y="2894065"/>
            <a:ext cx="1100983" cy="837322"/>
          </a:xfrm>
          <a:prstGeom prst="rect">
            <a:avLst/>
          </a:prstGeom>
        </p:spPr>
      </p:pic>
      <p:pic>
        <p:nvPicPr>
          <p:cNvPr id="52" name="Afbeelding 5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400" y="3097772"/>
            <a:ext cx="507430" cy="634288"/>
          </a:xfrm>
          <a:prstGeom prst="rect">
            <a:avLst/>
          </a:prstGeom>
        </p:spPr>
      </p:pic>
      <p:pic>
        <p:nvPicPr>
          <p:cNvPr id="53" name="Afbeelding 5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509">
            <a:off x="1963082" y="3111392"/>
            <a:ext cx="507430" cy="634288"/>
          </a:xfrm>
          <a:prstGeom prst="rect">
            <a:avLst/>
          </a:prstGeom>
        </p:spPr>
      </p:pic>
      <p:pic>
        <p:nvPicPr>
          <p:cNvPr id="54" name="Afbeelding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099">
            <a:off x="3218770" y="3298654"/>
            <a:ext cx="349795" cy="400736"/>
          </a:xfrm>
          <a:prstGeom prst="rect">
            <a:avLst/>
          </a:prstGeom>
        </p:spPr>
      </p:pic>
      <p:pic>
        <p:nvPicPr>
          <p:cNvPr id="55" name="Afbeelding 5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352" y="2719452"/>
            <a:ext cx="891046" cy="612201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597">
            <a:off x="3305205" y="2958193"/>
            <a:ext cx="349795" cy="400736"/>
          </a:xfrm>
          <a:prstGeom prst="rect">
            <a:avLst/>
          </a:prstGeom>
        </p:spPr>
      </p:pic>
      <p:pic>
        <p:nvPicPr>
          <p:cNvPr id="57" name="Afbeelding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573">
            <a:off x="3045748" y="3031700"/>
            <a:ext cx="349795" cy="400736"/>
          </a:xfrm>
          <a:prstGeom prst="rect">
            <a:avLst/>
          </a:prstGeom>
        </p:spPr>
      </p:pic>
      <p:pic>
        <p:nvPicPr>
          <p:cNvPr id="58" name="Afbeelding 5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864" y="2694960"/>
            <a:ext cx="613493" cy="613493"/>
          </a:xfrm>
          <a:prstGeom prst="rect">
            <a:avLst/>
          </a:prstGeom>
        </p:spPr>
      </p:pic>
      <p:pic>
        <p:nvPicPr>
          <p:cNvPr id="59" name="Afbeelding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768" y="2324130"/>
            <a:ext cx="856820" cy="489489"/>
          </a:xfrm>
          <a:prstGeom prst="rect">
            <a:avLst/>
          </a:prstGeom>
        </p:spPr>
      </p:pic>
      <p:pic>
        <p:nvPicPr>
          <p:cNvPr id="60" name="Afbeelding 5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272">
            <a:off x="3073476" y="2548378"/>
            <a:ext cx="613493" cy="613493"/>
          </a:xfrm>
          <a:prstGeom prst="rect">
            <a:avLst/>
          </a:prstGeom>
        </p:spPr>
      </p:pic>
      <p:pic>
        <p:nvPicPr>
          <p:cNvPr id="61" name="Afbeelding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16" y="2620028"/>
            <a:ext cx="602548" cy="383479"/>
          </a:xfrm>
          <a:prstGeom prst="rect">
            <a:avLst/>
          </a:prstGeom>
        </p:spPr>
      </p:pic>
      <p:pic>
        <p:nvPicPr>
          <p:cNvPr id="62" name="Afbeelding 6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075">
            <a:off x="2173028" y="2274059"/>
            <a:ext cx="343020" cy="389205"/>
          </a:xfrm>
          <a:prstGeom prst="rect">
            <a:avLst/>
          </a:prstGeom>
        </p:spPr>
      </p:pic>
      <p:pic>
        <p:nvPicPr>
          <p:cNvPr id="64" name="Afbeelding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3393">
            <a:off x="2825405" y="2451464"/>
            <a:ext cx="343020" cy="389205"/>
          </a:xfrm>
          <a:prstGeom prst="rect">
            <a:avLst/>
          </a:prstGeom>
        </p:spPr>
      </p:pic>
      <p:pic>
        <p:nvPicPr>
          <p:cNvPr id="65" name="Afbeelding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162">
            <a:off x="2141800" y="2417377"/>
            <a:ext cx="343020" cy="389205"/>
          </a:xfrm>
          <a:prstGeom prst="rect">
            <a:avLst/>
          </a:prstGeom>
        </p:spPr>
      </p:pic>
      <p:pic>
        <p:nvPicPr>
          <p:cNvPr id="66" name="Afbeelding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810">
            <a:off x="3179440" y="1885580"/>
            <a:ext cx="687548" cy="869679"/>
          </a:xfrm>
          <a:prstGeom prst="rect">
            <a:avLst/>
          </a:prstGeom>
        </p:spPr>
      </p:pic>
      <p:pic>
        <p:nvPicPr>
          <p:cNvPr id="47" name="Afbeelding 4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870">
            <a:off x="3606679" y="1903618"/>
            <a:ext cx="313701" cy="899224"/>
          </a:xfrm>
          <a:prstGeom prst="rect">
            <a:avLst/>
          </a:prstGeom>
        </p:spPr>
      </p:pic>
      <p:pic>
        <p:nvPicPr>
          <p:cNvPr id="70" name="Afbeelding 6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162">
            <a:off x="2335100" y="1920428"/>
            <a:ext cx="343020" cy="389205"/>
          </a:xfrm>
          <a:prstGeom prst="rect">
            <a:avLst/>
          </a:prstGeom>
        </p:spPr>
      </p:pic>
      <p:pic>
        <p:nvPicPr>
          <p:cNvPr id="68" name="Afbeelding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218" y="1535119"/>
            <a:ext cx="983809" cy="983809"/>
          </a:xfrm>
          <a:prstGeom prst="rect">
            <a:avLst/>
          </a:prstGeom>
        </p:spPr>
      </p:pic>
      <p:pic>
        <p:nvPicPr>
          <p:cNvPr id="69" name="Afbeelding 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993" y="1997817"/>
            <a:ext cx="1129314" cy="750068"/>
          </a:xfrm>
          <a:prstGeom prst="rect">
            <a:avLst/>
          </a:prstGeom>
        </p:spPr>
      </p:pic>
      <p:pic>
        <p:nvPicPr>
          <p:cNvPr id="67" name="Afbeelding 6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506" y="1418243"/>
            <a:ext cx="2644209" cy="2644209"/>
          </a:xfrm>
          <a:prstGeom prst="rect">
            <a:avLst/>
          </a:prstGeom>
        </p:spPr>
      </p:pic>
      <p:pic>
        <p:nvPicPr>
          <p:cNvPr id="71" name="Afbeelding 7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8315" y="2740348"/>
            <a:ext cx="964856" cy="959683"/>
          </a:xfrm>
          <a:prstGeom prst="rect">
            <a:avLst/>
          </a:prstGeom>
        </p:spPr>
      </p:pic>
      <p:pic>
        <p:nvPicPr>
          <p:cNvPr id="72" name="Afbeelding 7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012" y="2557223"/>
            <a:ext cx="891046" cy="612201"/>
          </a:xfrm>
          <a:prstGeom prst="rect">
            <a:avLst/>
          </a:prstGeom>
        </p:spPr>
      </p:pic>
      <p:pic>
        <p:nvPicPr>
          <p:cNvPr id="73" name="Afbeelding 7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74" y="2710940"/>
            <a:ext cx="1100983" cy="837322"/>
          </a:xfrm>
          <a:prstGeom prst="rect">
            <a:avLst/>
          </a:prstGeom>
        </p:spPr>
      </p:pic>
      <p:pic>
        <p:nvPicPr>
          <p:cNvPr id="74" name="Afbeelding 7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589" y="2914647"/>
            <a:ext cx="507430" cy="634288"/>
          </a:xfrm>
          <a:prstGeom prst="rect">
            <a:avLst/>
          </a:prstGeom>
        </p:spPr>
      </p:pic>
      <p:pic>
        <p:nvPicPr>
          <p:cNvPr id="75" name="Afbeelding 7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509">
            <a:off x="8117271" y="2928267"/>
            <a:ext cx="507430" cy="634288"/>
          </a:xfrm>
          <a:prstGeom prst="rect">
            <a:avLst/>
          </a:prstGeom>
        </p:spPr>
      </p:pic>
      <p:pic>
        <p:nvPicPr>
          <p:cNvPr id="76" name="Afbeelding 7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1099">
            <a:off x="9372959" y="3115529"/>
            <a:ext cx="349795" cy="400736"/>
          </a:xfrm>
          <a:prstGeom prst="rect">
            <a:avLst/>
          </a:prstGeom>
        </p:spPr>
      </p:pic>
      <p:pic>
        <p:nvPicPr>
          <p:cNvPr id="77" name="Afbeelding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3541" y="2536327"/>
            <a:ext cx="891046" cy="612201"/>
          </a:xfrm>
          <a:prstGeom prst="rect">
            <a:avLst/>
          </a:prstGeom>
        </p:spPr>
      </p:pic>
      <p:pic>
        <p:nvPicPr>
          <p:cNvPr id="78" name="Afbeelding 7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2597">
            <a:off x="9459394" y="2775068"/>
            <a:ext cx="349795" cy="400736"/>
          </a:xfrm>
          <a:prstGeom prst="rect">
            <a:avLst/>
          </a:prstGeom>
        </p:spPr>
      </p:pic>
      <p:pic>
        <p:nvPicPr>
          <p:cNvPr id="79" name="Afbeelding 7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573">
            <a:off x="9199937" y="2848575"/>
            <a:ext cx="349795" cy="400736"/>
          </a:xfrm>
          <a:prstGeom prst="rect">
            <a:avLst/>
          </a:prstGeom>
        </p:spPr>
      </p:pic>
      <p:pic>
        <p:nvPicPr>
          <p:cNvPr id="80" name="Afbeelding 7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053" y="2511835"/>
            <a:ext cx="613493" cy="613493"/>
          </a:xfrm>
          <a:prstGeom prst="rect">
            <a:avLst/>
          </a:prstGeom>
        </p:spPr>
      </p:pic>
      <p:pic>
        <p:nvPicPr>
          <p:cNvPr id="81" name="Afbeelding 8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4957" y="2141005"/>
            <a:ext cx="856820" cy="489489"/>
          </a:xfrm>
          <a:prstGeom prst="rect">
            <a:avLst/>
          </a:prstGeom>
        </p:spPr>
      </p:pic>
      <p:pic>
        <p:nvPicPr>
          <p:cNvPr id="82" name="Afbeelding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75272">
            <a:off x="9227665" y="2365253"/>
            <a:ext cx="613493" cy="613493"/>
          </a:xfrm>
          <a:prstGeom prst="rect">
            <a:avLst/>
          </a:prstGeom>
        </p:spPr>
      </p:pic>
      <p:pic>
        <p:nvPicPr>
          <p:cNvPr id="83" name="Afbeelding 8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1505" y="2436903"/>
            <a:ext cx="602548" cy="383479"/>
          </a:xfrm>
          <a:prstGeom prst="rect">
            <a:avLst/>
          </a:prstGeom>
        </p:spPr>
      </p:pic>
      <p:pic>
        <p:nvPicPr>
          <p:cNvPr id="84" name="Afbeelding 8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9075">
            <a:off x="8327217" y="2090934"/>
            <a:ext cx="343020" cy="389205"/>
          </a:xfrm>
          <a:prstGeom prst="rect">
            <a:avLst/>
          </a:prstGeom>
        </p:spPr>
      </p:pic>
      <p:pic>
        <p:nvPicPr>
          <p:cNvPr id="85" name="Afbeelding 8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83393">
            <a:off x="8979594" y="2268339"/>
            <a:ext cx="343020" cy="389205"/>
          </a:xfrm>
          <a:prstGeom prst="rect">
            <a:avLst/>
          </a:prstGeom>
        </p:spPr>
      </p:pic>
      <p:pic>
        <p:nvPicPr>
          <p:cNvPr id="86" name="Afbeelding 8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162">
            <a:off x="8295989" y="2234252"/>
            <a:ext cx="343020" cy="389205"/>
          </a:xfrm>
          <a:prstGeom prst="rect">
            <a:avLst/>
          </a:prstGeom>
        </p:spPr>
      </p:pic>
      <p:pic>
        <p:nvPicPr>
          <p:cNvPr id="87" name="Afbeelding 8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6810">
            <a:off x="9333629" y="1702455"/>
            <a:ext cx="687548" cy="869679"/>
          </a:xfrm>
          <a:prstGeom prst="rect">
            <a:avLst/>
          </a:prstGeom>
        </p:spPr>
      </p:pic>
      <p:pic>
        <p:nvPicPr>
          <p:cNvPr id="88" name="Afbeelding 8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5870">
            <a:off x="9760868" y="1720493"/>
            <a:ext cx="313701" cy="899224"/>
          </a:xfrm>
          <a:prstGeom prst="rect">
            <a:avLst/>
          </a:prstGeom>
        </p:spPr>
      </p:pic>
      <p:pic>
        <p:nvPicPr>
          <p:cNvPr id="89" name="Afbeelding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1162">
            <a:off x="8489289" y="1737303"/>
            <a:ext cx="343020" cy="389205"/>
          </a:xfrm>
          <a:prstGeom prst="rect">
            <a:avLst/>
          </a:prstGeom>
        </p:spPr>
      </p:pic>
      <p:pic>
        <p:nvPicPr>
          <p:cNvPr id="94" name="Afbeelding 9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439" y="996405"/>
            <a:ext cx="1958283" cy="1958283"/>
          </a:xfrm>
          <a:prstGeom prst="rect">
            <a:avLst/>
          </a:prstGeom>
        </p:spPr>
      </p:pic>
      <p:pic>
        <p:nvPicPr>
          <p:cNvPr id="90" name="Afbeelding 8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407" y="1351994"/>
            <a:ext cx="983809" cy="983809"/>
          </a:xfrm>
          <a:prstGeom prst="rect">
            <a:avLst/>
          </a:prstGeom>
        </p:spPr>
      </p:pic>
      <p:pic>
        <p:nvPicPr>
          <p:cNvPr id="91" name="Afbeelding 9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7182" y="1814692"/>
            <a:ext cx="1129314" cy="750068"/>
          </a:xfrm>
          <a:prstGeom prst="rect">
            <a:avLst/>
          </a:prstGeom>
        </p:spPr>
      </p:pic>
      <p:pic>
        <p:nvPicPr>
          <p:cNvPr id="96" name="Afbeelding 9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9467">
            <a:off x="7683113" y="917030"/>
            <a:ext cx="1958283" cy="1958283"/>
          </a:xfrm>
          <a:prstGeom prst="rect">
            <a:avLst/>
          </a:prstGeom>
        </p:spPr>
      </p:pic>
      <p:pic>
        <p:nvPicPr>
          <p:cNvPr id="97" name="Afbeelding 9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09168">
            <a:off x="9266093" y="1406050"/>
            <a:ext cx="774460" cy="580845"/>
          </a:xfrm>
          <a:prstGeom prst="rect">
            <a:avLst/>
          </a:prstGeom>
        </p:spPr>
      </p:pic>
      <p:pic>
        <p:nvPicPr>
          <p:cNvPr id="98" name="Afbeelding 9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00307" flipH="1">
            <a:off x="8701649" y="1569981"/>
            <a:ext cx="423949" cy="423949"/>
          </a:xfrm>
          <a:prstGeom prst="rect">
            <a:avLst/>
          </a:prstGeom>
        </p:spPr>
      </p:pic>
      <p:pic>
        <p:nvPicPr>
          <p:cNvPr id="92" name="Afbeelding 9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95" y="1235118"/>
            <a:ext cx="2644209" cy="264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6437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leeg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groot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4" name="Afbeelding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596" y="1366764"/>
            <a:ext cx="2644209" cy="2644209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308" y="2042935"/>
            <a:ext cx="1281164" cy="1985339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353" y="2042935"/>
            <a:ext cx="1842374" cy="236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101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weinig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veel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610" y="1664451"/>
            <a:ext cx="1732895" cy="123732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404" y="2283112"/>
            <a:ext cx="1732895" cy="123732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90" y="2393200"/>
            <a:ext cx="1732895" cy="1237322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968" y="1774539"/>
            <a:ext cx="1732895" cy="123732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7847" y="2932773"/>
            <a:ext cx="1732895" cy="123732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76" y="3152949"/>
            <a:ext cx="1732895" cy="1237322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6199" y="2393200"/>
            <a:ext cx="1732895" cy="1237322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2163" y="2269202"/>
            <a:ext cx="1732895" cy="1237322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859" y="3144780"/>
            <a:ext cx="1732895" cy="1237322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531" y="2720766"/>
            <a:ext cx="1732895" cy="1237322"/>
          </a:xfrm>
          <a:prstGeom prst="rect">
            <a:avLst/>
          </a:prstGeom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0960" y="1905844"/>
            <a:ext cx="1732895" cy="1237322"/>
          </a:xfrm>
          <a:prstGeom prst="rect">
            <a:avLst/>
          </a:prstGeom>
        </p:spPr>
      </p:pic>
      <p:pic>
        <p:nvPicPr>
          <p:cNvPr id="16" name="Afbeelding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249" y="3351271"/>
            <a:ext cx="1732895" cy="1237322"/>
          </a:xfrm>
          <a:prstGeom prst="rect">
            <a:avLst/>
          </a:prstGeom>
        </p:spPr>
      </p:pic>
      <p:pic>
        <p:nvPicPr>
          <p:cNvPr id="17" name="Afbeelding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8080" y="3527297"/>
            <a:ext cx="1732895" cy="123732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5314" y="2702513"/>
            <a:ext cx="1040040" cy="104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808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412691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evenveel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91" y="3008061"/>
            <a:ext cx="2062683" cy="847297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91159" y="3042051"/>
            <a:ext cx="2062683" cy="847297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1778796" y="2793948"/>
            <a:ext cx="365419" cy="428225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000">
            <a:off x="1422970" y="2776175"/>
            <a:ext cx="365419" cy="42822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19114">
            <a:off x="4288103" y="2810165"/>
            <a:ext cx="365419" cy="42822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64538">
            <a:off x="4639790" y="2817564"/>
            <a:ext cx="365419" cy="428225"/>
          </a:xfrm>
          <a:prstGeom prst="rect">
            <a:avLst/>
          </a:prstGeom>
        </p:spPr>
      </p:pic>
      <p:pic>
        <p:nvPicPr>
          <p:cNvPr id="29" name="Afbeelding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67" y="3245643"/>
            <a:ext cx="1438100" cy="1438100"/>
          </a:xfrm>
          <a:prstGeom prst="rect">
            <a:avLst/>
          </a:prstGeom>
        </p:spPr>
      </p:pic>
      <p:pic>
        <p:nvPicPr>
          <p:cNvPr id="30" name="Afbeelding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951" y="3245643"/>
            <a:ext cx="1438100" cy="1438100"/>
          </a:xfrm>
          <a:prstGeom prst="rect">
            <a:avLst/>
          </a:prstGeom>
        </p:spPr>
      </p:pic>
      <p:pic>
        <p:nvPicPr>
          <p:cNvPr id="31" name="Afbeelding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40" y="3245643"/>
            <a:ext cx="1438100" cy="1438100"/>
          </a:xfrm>
          <a:prstGeom prst="rect">
            <a:avLst/>
          </a:prstGeom>
        </p:spPr>
      </p:pic>
      <p:sp>
        <p:nvSpPr>
          <p:cNvPr id="32" name="Ovaal 31"/>
          <p:cNvSpPr/>
          <p:nvPr/>
        </p:nvSpPr>
        <p:spPr>
          <a:xfrm>
            <a:off x="6812149" y="420455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Ovaal 32"/>
          <p:cNvSpPr/>
          <p:nvPr/>
        </p:nvSpPr>
        <p:spPr>
          <a:xfrm>
            <a:off x="6964549" y="435695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4" name="Ovaal 33"/>
          <p:cNvSpPr/>
          <p:nvPr/>
        </p:nvSpPr>
        <p:spPr>
          <a:xfrm>
            <a:off x="8370803" y="433792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5" name="Ovaal 34"/>
          <p:cNvSpPr/>
          <p:nvPr/>
        </p:nvSpPr>
        <p:spPr>
          <a:xfrm>
            <a:off x="8312217" y="412420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6" name="Ovaal 35"/>
          <p:cNvSpPr/>
          <p:nvPr/>
        </p:nvSpPr>
        <p:spPr>
          <a:xfrm>
            <a:off x="8119939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7" name="Ovaal 36"/>
          <p:cNvSpPr/>
          <p:nvPr/>
        </p:nvSpPr>
        <p:spPr>
          <a:xfrm>
            <a:off x="8167508" y="434623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8" name="Ovaal 37"/>
          <p:cNvSpPr/>
          <p:nvPr/>
        </p:nvSpPr>
        <p:spPr>
          <a:xfrm>
            <a:off x="9617432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9" name="Ovaal 38"/>
          <p:cNvSpPr/>
          <p:nvPr/>
        </p:nvSpPr>
        <p:spPr>
          <a:xfrm>
            <a:off x="9608746" y="434864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0" name="Ovaal 39"/>
          <p:cNvSpPr/>
          <p:nvPr/>
        </p:nvSpPr>
        <p:spPr>
          <a:xfrm>
            <a:off x="9399327" y="427383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1" name="Ovaal 40"/>
          <p:cNvSpPr/>
          <p:nvPr/>
        </p:nvSpPr>
        <p:spPr>
          <a:xfrm>
            <a:off x="9825830" y="436286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2" name="Ovaal 41"/>
          <p:cNvSpPr/>
          <p:nvPr/>
        </p:nvSpPr>
        <p:spPr>
          <a:xfrm>
            <a:off x="9825829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Ovaal 42"/>
          <p:cNvSpPr/>
          <p:nvPr/>
        </p:nvSpPr>
        <p:spPr>
          <a:xfrm>
            <a:off x="10015336" y="426311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Ovaal 43"/>
          <p:cNvSpPr/>
          <p:nvPr/>
        </p:nvSpPr>
        <p:spPr>
          <a:xfrm>
            <a:off x="10048698" y="402444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5" name="Afbeelding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36" y="3245643"/>
            <a:ext cx="1438100" cy="1438100"/>
          </a:xfrm>
          <a:prstGeom prst="rect">
            <a:avLst/>
          </a:prstGeom>
        </p:spPr>
      </p:pic>
      <p:sp>
        <p:nvSpPr>
          <p:cNvPr id="46" name="Ovaal 45"/>
          <p:cNvSpPr/>
          <p:nvPr/>
        </p:nvSpPr>
        <p:spPr>
          <a:xfrm>
            <a:off x="10916317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Ovaal 46"/>
          <p:cNvSpPr/>
          <p:nvPr/>
        </p:nvSpPr>
        <p:spPr>
          <a:xfrm>
            <a:off x="10907631" y="434864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al 47"/>
          <p:cNvSpPr/>
          <p:nvPr/>
        </p:nvSpPr>
        <p:spPr>
          <a:xfrm>
            <a:off x="10698212" y="427383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Ovaal 48"/>
          <p:cNvSpPr/>
          <p:nvPr/>
        </p:nvSpPr>
        <p:spPr>
          <a:xfrm>
            <a:off x="11124715" y="436286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50" name="Ovaal 49"/>
          <p:cNvSpPr/>
          <p:nvPr/>
        </p:nvSpPr>
        <p:spPr>
          <a:xfrm>
            <a:off x="11124714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Ovaal 50"/>
          <p:cNvSpPr/>
          <p:nvPr/>
        </p:nvSpPr>
        <p:spPr>
          <a:xfrm>
            <a:off x="11314221" y="426311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Ovaal 51"/>
          <p:cNvSpPr/>
          <p:nvPr/>
        </p:nvSpPr>
        <p:spPr>
          <a:xfrm>
            <a:off x="11347583" y="402444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Ovaal 52"/>
          <p:cNvSpPr/>
          <p:nvPr/>
        </p:nvSpPr>
        <p:spPr>
          <a:xfrm>
            <a:off x="10720642" y="4074689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4" name="Ovaal 53"/>
          <p:cNvSpPr/>
          <p:nvPr/>
        </p:nvSpPr>
        <p:spPr>
          <a:xfrm>
            <a:off x="10890734" y="397595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5" name="Ovaal 54"/>
          <p:cNvSpPr/>
          <p:nvPr/>
        </p:nvSpPr>
        <p:spPr>
          <a:xfrm>
            <a:off x="11094363" y="396891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6" name="Ovaal 55"/>
          <p:cNvSpPr/>
          <p:nvPr/>
        </p:nvSpPr>
        <p:spPr>
          <a:xfrm>
            <a:off x="11260181" y="3858557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7" name="Ovaal 56"/>
          <p:cNvSpPr/>
          <p:nvPr/>
        </p:nvSpPr>
        <p:spPr>
          <a:xfrm>
            <a:off x="10711079" y="3885786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58" name="Rechte verbindingslijn met pijl 57"/>
          <p:cNvCxnSpPr/>
          <p:nvPr/>
        </p:nvCxnSpPr>
        <p:spPr>
          <a:xfrm>
            <a:off x="7130804" y="2549188"/>
            <a:ext cx="0" cy="723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56451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meest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cxnSp>
        <p:nvCxnSpPr>
          <p:cNvPr id="39" name="Rechte verbindingslijn met pijl 38"/>
          <p:cNvCxnSpPr/>
          <p:nvPr/>
        </p:nvCxnSpPr>
        <p:spPr>
          <a:xfrm>
            <a:off x="3686720" y="2486893"/>
            <a:ext cx="0" cy="723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00" y="3221365"/>
            <a:ext cx="1438100" cy="14381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84" y="3221365"/>
            <a:ext cx="1438100" cy="14381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73" y="3221365"/>
            <a:ext cx="1438100" cy="1438100"/>
          </a:xfrm>
          <a:prstGeom prst="rect">
            <a:avLst/>
          </a:prstGeom>
        </p:spPr>
      </p:pic>
      <p:sp>
        <p:nvSpPr>
          <p:cNvPr id="8" name="Ovaal 7"/>
          <p:cNvSpPr/>
          <p:nvPr/>
        </p:nvSpPr>
        <p:spPr>
          <a:xfrm>
            <a:off x="715182" y="418028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Ovaal 8"/>
          <p:cNvSpPr/>
          <p:nvPr/>
        </p:nvSpPr>
        <p:spPr>
          <a:xfrm>
            <a:off x="867582" y="433268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Ovaal 9"/>
          <p:cNvSpPr/>
          <p:nvPr/>
        </p:nvSpPr>
        <p:spPr>
          <a:xfrm>
            <a:off x="2273836" y="4313646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Ovaal 10"/>
          <p:cNvSpPr/>
          <p:nvPr/>
        </p:nvSpPr>
        <p:spPr>
          <a:xfrm>
            <a:off x="2215250" y="4099923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2" name="Ovaal 11"/>
          <p:cNvSpPr/>
          <p:nvPr/>
        </p:nvSpPr>
        <p:spPr>
          <a:xfrm>
            <a:off x="2022972" y="4122453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Ovaal 12"/>
          <p:cNvSpPr/>
          <p:nvPr/>
        </p:nvSpPr>
        <p:spPr>
          <a:xfrm>
            <a:off x="2070541" y="432196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Ovaal 13"/>
          <p:cNvSpPr/>
          <p:nvPr/>
        </p:nvSpPr>
        <p:spPr>
          <a:xfrm>
            <a:off x="3520465" y="4122453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Ovaal 14"/>
          <p:cNvSpPr/>
          <p:nvPr/>
        </p:nvSpPr>
        <p:spPr>
          <a:xfrm>
            <a:off x="3511779" y="4324366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Ovaal 15"/>
          <p:cNvSpPr/>
          <p:nvPr/>
        </p:nvSpPr>
        <p:spPr>
          <a:xfrm>
            <a:off x="3302360" y="424955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Ovaal 16"/>
          <p:cNvSpPr/>
          <p:nvPr/>
        </p:nvSpPr>
        <p:spPr>
          <a:xfrm>
            <a:off x="3728863" y="433858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8" name="Ovaal 17"/>
          <p:cNvSpPr/>
          <p:nvPr/>
        </p:nvSpPr>
        <p:spPr>
          <a:xfrm>
            <a:off x="3728862" y="4122453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Ovaal 18"/>
          <p:cNvSpPr/>
          <p:nvPr/>
        </p:nvSpPr>
        <p:spPr>
          <a:xfrm>
            <a:off x="3918369" y="423883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Ovaal 19"/>
          <p:cNvSpPr/>
          <p:nvPr/>
        </p:nvSpPr>
        <p:spPr>
          <a:xfrm>
            <a:off x="3951731" y="400017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41" name="Afbeelding 4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869" y="3221365"/>
            <a:ext cx="1438100" cy="1438100"/>
          </a:xfrm>
          <a:prstGeom prst="rect">
            <a:avLst/>
          </a:prstGeom>
        </p:spPr>
      </p:pic>
      <p:sp>
        <p:nvSpPr>
          <p:cNvPr id="42" name="Ovaal 41"/>
          <p:cNvSpPr/>
          <p:nvPr/>
        </p:nvSpPr>
        <p:spPr>
          <a:xfrm>
            <a:off x="4819350" y="4122453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3" name="Ovaal 42"/>
          <p:cNvSpPr/>
          <p:nvPr/>
        </p:nvSpPr>
        <p:spPr>
          <a:xfrm>
            <a:off x="4810664" y="4324366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4" name="Ovaal 43"/>
          <p:cNvSpPr/>
          <p:nvPr/>
        </p:nvSpPr>
        <p:spPr>
          <a:xfrm>
            <a:off x="4601245" y="424955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5" name="Ovaal 44"/>
          <p:cNvSpPr/>
          <p:nvPr/>
        </p:nvSpPr>
        <p:spPr>
          <a:xfrm>
            <a:off x="5027748" y="433858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46" name="Ovaal 45"/>
          <p:cNvSpPr/>
          <p:nvPr/>
        </p:nvSpPr>
        <p:spPr>
          <a:xfrm>
            <a:off x="5027747" y="4122453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7" name="Ovaal 46"/>
          <p:cNvSpPr/>
          <p:nvPr/>
        </p:nvSpPr>
        <p:spPr>
          <a:xfrm>
            <a:off x="5217254" y="423883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8" name="Ovaal 47"/>
          <p:cNvSpPr/>
          <p:nvPr/>
        </p:nvSpPr>
        <p:spPr>
          <a:xfrm>
            <a:off x="5250616" y="400017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9" name="Ovaal 48"/>
          <p:cNvSpPr/>
          <p:nvPr/>
        </p:nvSpPr>
        <p:spPr>
          <a:xfrm>
            <a:off x="4623675" y="405041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0" name="Ovaal 49"/>
          <p:cNvSpPr/>
          <p:nvPr/>
        </p:nvSpPr>
        <p:spPr>
          <a:xfrm>
            <a:off x="4793767" y="395168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1" name="Ovaal 50"/>
          <p:cNvSpPr/>
          <p:nvPr/>
        </p:nvSpPr>
        <p:spPr>
          <a:xfrm>
            <a:off x="4997396" y="3944636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2" name="Ovaal 51"/>
          <p:cNvSpPr/>
          <p:nvPr/>
        </p:nvSpPr>
        <p:spPr>
          <a:xfrm>
            <a:off x="5163214" y="3834279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3" name="Ovaal 52"/>
          <p:cNvSpPr/>
          <p:nvPr/>
        </p:nvSpPr>
        <p:spPr>
          <a:xfrm>
            <a:off x="4614112" y="386150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5" name="Afbeelding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67" y="3245643"/>
            <a:ext cx="1438100" cy="1438100"/>
          </a:xfrm>
          <a:prstGeom prst="rect">
            <a:avLst/>
          </a:prstGeom>
        </p:spPr>
      </p:pic>
      <p:pic>
        <p:nvPicPr>
          <p:cNvPr id="56" name="Afbeelding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5951" y="3245643"/>
            <a:ext cx="1438100" cy="1438100"/>
          </a:xfrm>
          <a:prstGeom prst="rect">
            <a:avLst/>
          </a:prstGeom>
        </p:spPr>
      </p:pic>
      <p:pic>
        <p:nvPicPr>
          <p:cNvPr id="57" name="Afbeelding 5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340" y="3245643"/>
            <a:ext cx="1438100" cy="1438100"/>
          </a:xfrm>
          <a:prstGeom prst="rect">
            <a:avLst/>
          </a:prstGeom>
        </p:spPr>
      </p:pic>
      <p:sp>
        <p:nvSpPr>
          <p:cNvPr id="58" name="Ovaal 57"/>
          <p:cNvSpPr/>
          <p:nvPr/>
        </p:nvSpPr>
        <p:spPr>
          <a:xfrm>
            <a:off x="6812149" y="420455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9" name="Ovaal 58"/>
          <p:cNvSpPr/>
          <p:nvPr/>
        </p:nvSpPr>
        <p:spPr>
          <a:xfrm>
            <a:off x="6964549" y="435695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0" name="Ovaal 59"/>
          <p:cNvSpPr/>
          <p:nvPr/>
        </p:nvSpPr>
        <p:spPr>
          <a:xfrm>
            <a:off x="8370803" y="433792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1" name="Ovaal 60"/>
          <p:cNvSpPr/>
          <p:nvPr/>
        </p:nvSpPr>
        <p:spPr>
          <a:xfrm>
            <a:off x="8312217" y="412420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2" name="Ovaal 61"/>
          <p:cNvSpPr/>
          <p:nvPr/>
        </p:nvSpPr>
        <p:spPr>
          <a:xfrm>
            <a:off x="8119939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4" name="Ovaal 63"/>
          <p:cNvSpPr/>
          <p:nvPr/>
        </p:nvSpPr>
        <p:spPr>
          <a:xfrm>
            <a:off x="8167508" y="434623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5" name="Ovaal 64"/>
          <p:cNvSpPr/>
          <p:nvPr/>
        </p:nvSpPr>
        <p:spPr>
          <a:xfrm>
            <a:off x="9617432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6" name="Ovaal 65"/>
          <p:cNvSpPr/>
          <p:nvPr/>
        </p:nvSpPr>
        <p:spPr>
          <a:xfrm>
            <a:off x="9608746" y="434864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7" name="Ovaal 66"/>
          <p:cNvSpPr/>
          <p:nvPr/>
        </p:nvSpPr>
        <p:spPr>
          <a:xfrm>
            <a:off x="9399327" y="427383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8" name="Ovaal 67"/>
          <p:cNvSpPr/>
          <p:nvPr/>
        </p:nvSpPr>
        <p:spPr>
          <a:xfrm>
            <a:off x="9825830" y="436286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69" name="Ovaal 68"/>
          <p:cNvSpPr/>
          <p:nvPr/>
        </p:nvSpPr>
        <p:spPr>
          <a:xfrm>
            <a:off x="9825829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0" name="Ovaal 69"/>
          <p:cNvSpPr/>
          <p:nvPr/>
        </p:nvSpPr>
        <p:spPr>
          <a:xfrm>
            <a:off x="10015336" y="426311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1" name="Ovaal 70"/>
          <p:cNvSpPr/>
          <p:nvPr/>
        </p:nvSpPr>
        <p:spPr>
          <a:xfrm>
            <a:off x="10048698" y="402444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72" name="Afbeelding 7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4836" y="3245643"/>
            <a:ext cx="1438100" cy="1438100"/>
          </a:xfrm>
          <a:prstGeom prst="rect">
            <a:avLst/>
          </a:prstGeom>
        </p:spPr>
      </p:pic>
      <p:sp>
        <p:nvSpPr>
          <p:cNvPr id="73" name="Ovaal 72"/>
          <p:cNvSpPr/>
          <p:nvPr/>
        </p:nvSpPr>
        <p:spPr>
          <a:xfrm>
            <a:off x="10916317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4" name="Ovaal 73"/>
          <p:cNvSpPr/>
          <p:nvPr/>
        </p:nvSpPr>
        <p:spPr>
          <a:xfrm>
            <a:off x="10907631" y="434864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5" name="Ovaal 74"/>
          <p:cNvSpPr/>
          <p:nvPr/>
        </p:nvSpPr>
        <p:spPr>
          <a:xfrm>
            <a:off x="10698212" y="427383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6" name="Ovaal 75"/>
          <p:cNvSpPr/>
          <p:nvPr/>
        </p:nvSpPr>
        <p:spPr>
          <a:xfrm>
            <a:off x="11124715" y="4362862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77" name="Ovaal 76"/>
          <p:cNvSpPr/>
          <p:nvPr/>
        </p:nvSpPr>
        <p:spPr>
          <a:xfrm>
            <a:off x="11124714" y="4146731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8" name="Ovaal 77"/>
          <p:cNvSpPr/>
          <p:nvPr/>
        </p:nvSpPr>
        <p:spPr>
          <a:xfrm>
            <a:off x="11314221" y="4263110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79" name="Ovaal 78"/>
          <p:cNvSpPr/>
          <p:nvPr/>
        </p:nvSpPr>
        <p:spPr>
          <a:xfrm>
            <a:off x="11347583" y="402444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0" name="Ovaal 79"/>
          <p:cNvSpPr/>
          <p:nvPr/>
        </p:nvSpPr>
        <p:spPr>
          <a:xfrm>
            <a:off x="10720642" y="4074689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1" name="Ovaal 80"/>
          <p:cNvSpPr/>
          <p:nvPr/>
        </p:nvSpPr>
        <p:spPr>
          <a:xfrm>
            <a:off x="10890734" y="3975958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2" name="Ovaal 81"/>
          <p:cNvSpPr/>
          <p:nvPr/>
        </p:nvSpPr>
        <p:spPr>
          <a:xfrm>
            <a:off x="11094363" y="3968914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3" name="Ovaal 82"/>
          <p:cNvSpPr/>
          <p:nvPr/>
        </p:nvSpPr>
        <p:spPr>
          <a:xfrm>
            <a:off x="11260181" y="3858557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84" name="Ovaal 83"/>
          <p:cNvSpPr/>
          <p:nvPr/>
        </p:nvSpPr>
        <p:spPr>
          <a:xfrm>
            <a:off x="10711079" y="3885786"/>
            <a:ext cx="166255" cy="16625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85" name="Rechte verbindingslijn met pijl 84"/>
          <p:cNvCxnSpPr/>
          <p:nvPr/>
        </p:nvCxnSpPr>
        <p:spPr>
          <a:xfrm>
            <a:off x="11056989" y="2533701"/>
            <a:ext cx="0" cy="723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073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afpassen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zwaar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921" y="1651597"/>
            <a:ext cx="2768757" cy="226612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66" y="1651597"/>
            <a:ext cx="2896670" cy="2633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1446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zwaarder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zwaarst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667" y="1831388"/>
            <a:ext cx="3776068" cy="283205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9067" y="1443007"/>
            <a:ext cx="4276465" cy="301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39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licht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lichter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57" y="2535382"/>
            <a:ext cx="1065881" cy="78719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35253" y="1013145"/>
            <a:ext cx="1532452" cy="457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5278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30040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rij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3" y="508881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pijl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9107299" y="2159863"/>
            <a:ext cx="7607" cy="134666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6" name="Groep 5">
            <a:extLst>
              <a:ext uri="{FF2B5EF4-FFF2-40B4-BE49-F238E27FC236}">
                <a16:creationId xmlns:a16="http://schemas.microsoft.com/office/drawing/2014/main" id="{412B7530-03BC-0EE7-39A0-92473B0CB35B}"/>
              </a:ext>
            </a:extLst>
          </p:cNvPr>
          <p:cNvGrpSpPr/>
          <p:nvPr/>
        </p:nvGrpSpPr>
        <p:grpSpPr>
          <a:xfrm>
            <a:off x="316926" y="2385215"/>
            <a:ext cx="5467378" cy="1522601"/>
            <a:chOff x="546682" y="2368437"/>
            <a:chExt cx="5467378" cy="1522601"/>
          </a:xfrm>
        </p:grpSpPr>
        <p:pic>
          <p:nvPicPr>
            <p:cNvPr id="8" name="Afbeelding 7">
              <a:extLst>
                <a:ext uri="{FF2B5EF4-FFF2-40B4-BE49-F238E27FC236}">
                  <a16:creationId xmlns:a16="http://schemas.microsoft.com/office/drawing/2014/main" id="{9A6AADA6-F281-FAD3-2875-97FCF5DD477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4391" b="67854"/>
            <a:stretch/>
          </p:blipFill>
          <p:spPr>
            <a:xfrm>
              <a:off x="546682" y="2368437"/>
              <a:ext cx="4304251" cy="1325462"/>
            </a:xfrm>
            <a:prstGeom prst="rect">
              <a:avLst/>
            </a:prstGeom>
          </p:spPr>
        </p:pic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312BA226-1889-05A0-74E4-C1AFCEC8E2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43" r="65372"/>
            <a:stretch/>
          </p:blipFill>
          <p:spPr>
            <a:xfrm>
              <a:off x="4535422" y="2368437"/>
              <a:ext cx="1478638" cy="152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191945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lichtst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(e)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zwaar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626" y="2066132"/>
            <a:ext cx="2264149" cy="176603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538" y="1131635"/>
            <a:ext cx="3997521" cy="299147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78" y="2622875"/>
            <a:ext cx="870065" cy="652549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3777" y="2485715"/>
            <a:ext cx="1015050" cy="789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034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 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licht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optillen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1925" y="906087"/>
            <a:ext cx="1524912" cy="377167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940" y="1223075"/>
            <a:ext cx="3997521" cy="299147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37712">
            <a:off x="3879174" y="2639868"/>
            <a:ext cx="701700" cy="99256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466" y="2849819"/>
            <a:ext cx="841929" cy="6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56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dag</a:t>
            </a: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nacht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232" y="906088"/>
            <a:ext cx="3834937" cy="287620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31" y="906088"/>
            <a:ext cx="3834937" cy="2676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1009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5619404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vandaag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5619403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terug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416830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eerder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416829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morgen</a:t>
            </a:r>
          </a:p>
        </p:txBody>
      </p:sp>
      <p:sp>
        <p:nvSpPr>
          <p:cNvPr id="6" name="Rechthoek 5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3214255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straks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3214254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even(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tjes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425086" y="2011679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gisteren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447684" y="2011678"/>
            <a:ext cx="5441151" cy="9165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nu</a:t>
            </a:r>
          </a:p>
        </p:txBody>
      </p:sp>
    </p:spTree>
    <p:extLst>
      <p:ext uri="{BB962C8B-B14F-4D97-AF65-F5344CB8AC3E}">
        <p14:creationId xmlns:p14="http://schemas.microsoft.com/office/powerpoint/2010/main" val="9087118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snel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langzaam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755" y="1116630"/>
            <a:ext cx="4113766" cy="3072983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5A861E8-B007-E8EF-2207-A3498D8A3E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403" y="157220"/>
            <a:ext cx="5933471" cy="3957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01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voor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)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achter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6520" y="947652"/>
            <a:ext cx="1906672" cy="340055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821" y="1207837"/>
            <a:ext cx="2249760" cy="288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050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(er)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naast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(er)in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4586" y="1188565"/>
            <a:ext cx="2549596" cy="326948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0884" y="1188565"/>
            <a:ext cx="2392830" cy="326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5682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(er)op</a:t>
            </a:r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(er)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boven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023" y="1088967"/>
            <a:ext cx="2133356" cy="3450821"/>
          </a:xfrm>
          <a:prstGeom prst="rect">
            <a:avLst/>
          </a:prstGeom>
        </p:spPr>
      </p:pic>
      <p:grpSp>
        <p:nvGrpSpPr>
          <p:cNvPr id="7" name="Groep 6"/>
          <p:cNvGrpSpPr/>
          <p:nvPr/>
        </p:nvGrpSpPr>
        <p:grpSpPr>
          <a:xfrm>
            <a:off x="8576534" y="850055"/>
            <a:ext cx="1061530" cy="3805072"/>
            <a:chOff x="8576490" y="160099"/>
            <a:chExt cx="1061530" cy="3805072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76490" y="2418218"/>
              <a:ext cx="1061530" cy="1546953"/>
            </a:xfrm>
            <a:prstGeom prst="rect">
              <a:avLst/>
            </a:prstGeom>
          </p:spPr>
        </p:pic>
        <p:pic>
          <p:nvPicPr>
            <p:cNvPr id="6" name="Afbeelding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6575" y="160099"/>
              <a:ext cx="1061445" cy="23412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57266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(er)</a:t>
            </a:r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dichtbij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305" y="770246"/>
            <a:ext cx="2036791" cy="384808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4" r="8411" b="76962"/>
          <a:stretch/>
        </p:blipFill>
        <p:spPr>
          <a:xfrm>
            <a:off x="7367838" y="1777251"/>
            <a:ext cx="2334561" cy="128183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5" t="26600" r="28912" b="49650"/>
          <a:stretch/>
        </p:blipFill>
        <p:spPr>
          <a:xfrm rot="19714654">
            <a:off x="8856190" y="1791266"/>
            <a:ext cx="1731676" cy="1267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741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veraf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links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84" y="3047698"/>
            <a:ext cx="1521229" cy="15212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288" y="1079876"/>
            <a:ext cx="2282427" cy="304323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24" r="8411" b="76962"/>
          <a:stretch/>
        </p:blipFill>
        <p:spPr>
          <a:xfrm>
            <a:off x="420262" y="3414858"/>
            <a:ext cx="2334561" cy="128183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55" t="26600" r="28912" b="49650"/>
          <a:stretch/>
        </p:blipFill>
        <p:spPr>
          <a:xfrm rot="19714654">
            <a:off x="4073863" y="732635"/>
            <a:ext cx="1234469" cy="90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211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51013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eerste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tweede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" name="Rechte verbindingslijn met pijl 6"/>
          <p:cNvCxnSpPr/>
          <p:nvPr/>
        </p:nvCxnSpPr>
        <p:spPr>
          <a:xfrm>
            <a:off x="8377094" y="1563438"/>
            <a:ext cx="0" cy="723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met pijl 10"/>
          <p:cNvCxnSpPr/>
          <p:nvPr/>
        </p:nvCxnSpPr>
        <p:spPr>
          <a:xfrm>
            <a:off x="996181" y="1662008"/>
            <a:ext cx="0" cy="723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" name="Groep 7">
            <a:extLst>
              <a:ext uri="{FF2B5EF4-FFF2-40B4-BE49-F238E27FC236}">
                <a16:creationId xmlns:a16="http://schemas.microsoft.com/office/drawing/2014/main" id="{84821089-42A1-753F-33E4-9BCBCA109837}"/>
              </a:ext>
            </a:extLst>
          </p:cNvPr>
          <p:cNvGrpSpPr/>
          <p:nvPr/>
        </p:nvGrpSpPr>
        <p:grpSpPr>
          <a:xfrm>
            <a:off x="295954" y="2385215"/>
            <a:ext cx="5467378" cy="1522601"/>
            <a:chOff x="546682" y="2368437"/>
            <a:chExt cx="5467378" cy="1522601"/>
          </a:xfrm>
        </p:grpSpPr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D672161E-DA34-6106-5799-9E7C200F0C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4391" b="67854"/>
            <a:stretch/>
          </p:blipFill>
          <p:spPr>
            <a:xfrm>
              <a:off x="546682" y="2368437"/>
              <a:ext cx="4304251" cy="1325462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46613185-AE39-2CEF-260A-0A5A61A061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43" r="65372"/>
            <a:stretch/>
          </p:blipFill>
          <p:spPr>
            <a:xfrm>
              <a:off x="4535422" y="2368437"/>
              <a:ext cx="1478638" cy="1522601"/>
            </a:xfrm>
            <a:prstGeom prst="rect">
              <a:avLst/>
            </a:prstGeom>
          </p:spPr>
        </p:pic>
      </p:grpSp>
      <p:grpSp>
        <p:nvGrpSpPr>
          <p:cNvPr id="9" name="Groep 8">
            <a:extLst>
              <a:ext uri="{FF2B5EF4-FFF2-40B4-BE49-F238E27FC236}">
                <a16:creationId xmlns:a16="http://schemas.microsoft.com/office/drawing/2014/main" id="{27F4A11D-1960-599C-3CD2-4866967E975E}"/>
              </a:ext>
            </a:extLst>
          </p:cNvPr>
          <p:cNvGrpSpPr/>
          <p:nvPr/>
        </p:nvGrpSpPr>
        <p:grpSpPr>
          <a:xfrm>
            <a:off x="6357892" y="2286645"/>
            <a:ext cx="5467378" cy="1522601"/>
            <a:chOff x="546682" y="2368437"/>
            <a:chExt cx="5467378" cy="1522601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F5E4942B-F2B4-E73A-AAA4-692473DA02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4391" b="67854"/>
            <a:stretch/>
          </p:blipFill>
          <p:spPr>
            <a:xfrm>
              <a:off x="546682" y="2368437"/>
              <a:ext cx="4304251" cy="1325462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1452F51A-BF63-2E43-F8AC-71F933629F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43" r="65372"/>
            <a:stretch/>
          </p:blipFill>
          <p:spPr>
            <a:xfrm>
              <a:off x="4535422" y="2368437"/>
              <a:ext cx="1478638" cy="152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365612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rechts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tegenover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979" y="2745909"/>
            <a:ext cx="1521229" cy="152122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725" y="996748"/>
            <a:ext cx="2282427" cy="304323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43" y="1070859"/>
            <a:ext cx="3006500" cy="319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7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cirkel</a:t>
            </a:r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driehoek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vaal 1"/>
          <p:cNvSpPr/>
          <p:nvPr/>
        </p:nvSpPr>
        <p:spPr>
          <a:xfrm>
            <a:off x="1787915" y="1429789"/>
            <a:ext cx="2593571" cy="259357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Gelijkbenige driehoek 3"/>
          <p:cNvSpPr/>
          <p:nvPr/>
        </p:nvSpPr>
        <p:spPr>
          <a:xfrm>
            <a:off x="7855528" y="1579991"/>
            <a:ext cx="2660072" cy="2293166"/>
          </a:xfrm>
          <a:prstGeom prst="triangl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420214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vierkant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rechthoek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Rechthoek 1"/>
          <p:cNvSpPr/>
          <p:nvPr/>
        </p:nvSpPr>
        <p:spPr>
          <a:xfrm>
            <a:off x="1721414" y="1396539"/>
            <a:ext cx="2726574" cy="272657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/>
          <p:cNvSpPr/>
          <p:nvPr/>
        </p:nvSpPr>
        <p:spPr>
          <a:xfrm rot="5400000">
            <a:off x="8188742" y="1226439"/>
            <a:ext cx="1837113" cy="32413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878176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derde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" name="Rechte verbindingslijn met pijl 8"/>
          <p:cNvCxnSpPr/>
          <p:nvPr/>
        </p:nvCxnSpPr>
        <p:spPr>
          <a:xfrm>
            <a:off x="3649288" y="1571107"/>
            <a:ext cx="0" cy="723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Rechthoek 5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laatste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0" name="Rechte verbindingslijn met pijl 9"/>
          <p:cNvCxnSpPr/>
          <p:nvPr/>
        </p:nvCxnSpPr>
        <p:spPr>
          <a:xfrm>
            <a:off x="11072838" y="1571107"/>
            <a:ext cx="0" cy="72320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ep 1">
            <a:extLst>
              <a:ext uri="{FF2B5EF4-FFF2-40B4-BE49-F238E27FC236}">
                <a16:creationId xmlns:a16="http://schemas.microsoft.com/office/drawing/2014/main" id="{FE276FC2-4CA2-9442-CBF4-0EA8E3B4B16F}"/>
              </a:ext>
            </a:extLst>
          </p:cNvPr>
          <p:cNvGrpSpPr/>
          <p:nvPr/>
        </p:nvGrpSpPr>
        <p:grpSpPr>
          <a:xfrm>
            <a:off x="295954" y="2385215"/>
            <a:ext cx="5467378" cy="1522601"/>
            <a:chOff x="546682" y="2368437"/>
            <a:chExt cx="5467378" cy="1522601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BF092236-6203-CF78-C4DC-31CC21FF0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4391" b="67854"/>
            <a:stretch/>
          </p:blipFill>
          <p:spPr>
            <a:xfrm>
              <a:off x="546682" y="2368437"/>
              <a:ext cx="4304251" cy="1325462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B67C1F00-113B-E423-4B50-25B1BD5752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43" r="65372"/>
            <a:stretch/>
          </p:blipFill>
          <p:spPr>
            <a:xfrm>
              <a:off x="4535422" y="2368437"/>
              <a:ext cx="1478638" cy="1522601"/>
            </a:xfrm>
            <a:prstGeom prst="rect">
              <a:avLst/>
            </a:prstGeom>
          </p:spPr>
        </p:pic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FA6E5EF2-0A06-7D10-D722-55E86F001B53}"/>
              </a:ext>
            </a:extLst>
          </p:cNvPr>
          <p:cNvGrpSpPr/>
          <p:nvPr/>
        </p:nvGrpSpPr>
        <p:grpSpPr>
          <a:xfrm>
            <a:off x="6344779" y="2385215"/>
            <a:ext cx="5467378" cy="1522601"/>
            <a:chOff x="546682" y="2368437"/>
            <a:chExt cx="5467378" cy="1522601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C7313937-96CD-8321-AE3E-FEE7AE6A9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4391" b="67854"/>
            <a:stretch/>
          </p:blipFill>
          <p:spPr>
            <a:xfrm>
              <a:off x="546682" y="2368437"/>
              <a:ext cx="4304251" cy="1325462"/>
            </a:xfrm>
            <a:prstGeom prst="rect">
              <a:avLst/>
            </a:prstGeom>
          </p:spPr>
        </p:pic>
        <p:pic>
          <p:nvPicPr>
            <p:cNvPr id="13" name="Afbeelding 12">
              <a:extLst>
                <a:ext uri="{FF2B5EF4-FFF2-40B4-BE49-F238E27FC236}">
                  <a16:creationId xmlns:a16="http://schemas.microsoft.com/office/drawing/2014/main" id="{C752D2FA-2DAB-A687-ED20-65D021069A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343" r="65372"/>
            <a:stretch/>
          </p:blipFill>
          <p:spPr>
            <a:xfrm>
              <a:off x="4535422" y="2368437"/>
              <a:ext cx="1478638" cy="15226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251557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eerst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071" y="1296785"/>
            <a:ext cx="2747140" cy="3111457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313" y="817216"/>
            <a:ext cx="3375109" cy="359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908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daarna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erdoorheen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72" y="1353589"/>
            <a:ext cx="3575858" cy="3575858"/>
          </a:xfrm>
          <a:prstGeom prst="rect">
            <a:avLst/>
          </a:prstGeom>
        </p:spPr>
      </p:pic>
      <p:grpSp>
        <p:nvGrpSpPr>
          <p:cNvPr id="2" name="Groep 1">
            <a:extLst>
              <a:ext uri="{FF2B5EF4-FFF2-40B4-BE49-F238E27FC236}">
                <a16:creationId xmlns:a16="http://schemas.microsoft.com/office/drawing/2014/main" id="{0EF07CC9-90CC-8202-5E6C-D503C365644D}"/>
              </a:ext>
            </a:extLst>
          </p:cNvPr>
          <p:cNvGrpSpPr/>
          <p:nvPr/>
        </p:nvGrpSpPr>
        <p:grpSpPr>
          <a:xfrm>
            <a:off x="7202299" y="2108055"/>
            <a:ext cx="3810000" cy="2066925"/>
            <a:chOff x="1096574" y="2335876"/>
            <a:chExt cx="3810000" cy="2066925"/>
          </a:xfrm>
        </p:grpSpPr>
        <p:pic>
          <p:nvPicPr>
            <p:cNvPr id="4" name="Afbeelding 3">
              <a:extLst>
                <a:ext uri="{FF2B5EF4-FFF2-40B4-BE49-F238E27FC236}">
                  <a16:creationId xmlns:a16="http://schemas.microsoft.com/office/drawing/2014/main" id="{531681FA-7129-FC85-3F04-BE767825C1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574" y="2335876"/>
              <a:ext cx="3810000" cy="2066925"/>
            </a:xfrm>
            <a:prstGeom prst="rect">
              <a:avLst/>
            </a:prstGeom>
          </p:spPr>
        </p:pic>
        <p:pic>
          <p:nvPicPr>
            <p:cNvPr id="5" name="Afbeelding 4">
              <a:extLst>
                <a:ext uri="{FF2B5EF4-FFF2-40B4-BE49-F238E27FC236}">
                  <a16:creationId xmlns:a16="http://schemas.microsoft.com/office/drawing/2014/main" id="{05FE85C0-4B17-DF02-BC6D-B9B40B3E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0244" y="2366182"/>
              <a:ext cx="2036619" cy="2036619"/>
            </a:xfrm>
            <a:prstGeom prst="rect">
              <a:avLst/>
            </a:prstGeom>
          </p:spPr>
        </p:pic>
        <p:pic>
          <p:nvPicPr>
            <p:cNvPr id="6" name="Afbeelding 5">
              <a:extLst>
                <a:ext uri="{FF2B5EF4-FFF2-40B4-BE49-F238E27FC236}">
                  <a16:creationId xmlns:a16="http://schemas.microsoft.com/office/drawing/2014/main" id="{856BF994-88C6-886B-0B41-56B7D12A1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727" b="48253"/>
            <a:stretch/>
          </p:blipFill>
          <p:spPr>
            <a:xfrm>
              <a:off x="1096574" y="2335876"/>
              <a:ext cx="3439404" cy="10695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80765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naast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tussen</a:t>
            </a:r>
            <a:r>
              <a:rPr lang="en-US" sz="4800" b="1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(in)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70402F2-CDCE-7EA6-BEC0-D4406C2894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r="-707" b="13009"/>
          <a:stretch/>
        </p:blipFill>
        <p:spPr>
          <a:xfrm>
            <a:off x="851088" y="960319"/>
            <a:ext cx="4498834" cy="3297782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2274" y="1930977"/>
            <a:ext cx="42100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086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37FB1D7B-C3F2-1DD9-2C77-F00DAF562C0C}"/>
              </a:ext>
            </a:extLst>
          </p:cNvPr>
          <p:cNvSpPr/>
          <p:nvPr/>
        </p:nvSpPr>
        <p:spPr>
          <a:xfrm>
            <a:off x="364126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36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samen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3" name="Rechthoek 62">
            <a:extLst>
              <a:ext uri="{FF2B5EF4-FFF2-40B4-BE49-F238E27FC236}">
                <a16:creationId xmlns:a16="http://schemas.microsoft.com/office/drawing/2014/main" id="{B83F791E-C2D0-2036-231A-9CD97B98B6CB}"/>
              </a:ext>
            </a:extLst>
          </p:cNvPr>
          <p:cNvSpPr/>
          <p:nvPr/>
        </p:nvSpPr>
        <p:spPr>
          <a:xfrm>
            <a:off x="6386724" y="477077"/>
            <a:ext cx="5441151" cy="60588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en-US" sz="2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en-US" sz="4800" b="1" dirty="0" err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niets</a:t>
            </a:r>
            <a:endParaRPr lang="en-US" sz="4800" b="1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lege handen - GoedBericht">
            <a:extLst>
              <a:ext uri="{FF2B5EF4-FFF2-40B4-BE49-F238E27FC236}">
                <a16:creationId xmlns:a16="http://schemas.microsoft.com/office/drawing/2014/main" id="{2D3955BF-01E6-93F2-BD02-925618B253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94" y="1258792"/>
            <a:ext cx="4267605" cy="332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rdenen van meer naar minder">
            <a:extLst>
              <a:ext uri="{FF2B5EF4-FFF2-40B4-BE49-F238E27FC236}">
                <a16:creationId xmlns:a16="http://schemas.microsoft.com/office/drawing/2014/main" id="{32E69B4D-4419-D08B-E7FF-9B374C38E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37"/>
          <a:stretch/>
        </p:blipFill>
        <p:spPr bwMode="auto">
          <a:xfrm>
            <a:off x="1867988" y="1258792"/>
            <a:ext cx="2308226" cy="2976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483701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7B52C3543E3246B3EA452833CFE0B4" ma:contentTypeVersion="12" ma:contentTypeDescription="Een nieuw document maken." ma:contentTypeScope="" ma:versionID="419009ae6f29b575eca6c951c6137714">
  <xsd:schema xmlns:xsd="http://www.w3.org/2001/XMLSchema" xmlns:xs="http://www.w3.org/2001/XMLSchema" xmlns:p="http://schemas.microsoft.com/office/2006/metadata/properties" xmlns:ns2="70e2494f-832a-41bd-9bdd-d84635a395ff" xmlns:ns3="764457bd-a9e7-4bfb-8238-4a415bcd7f19" targetNamespace="http://schemas.microsoft.com/office/2006/metadata/properties" ma:root="true" ma:fieldsID="f24e47c17de6ca1744248c030aaa59a6" ns2:_="" ns3:_="">
    <xsd:import namespace="70e2494f-832a-41bd-9bdd-d84635a395ff"/>
    <xsd:import namespace="764457bd-a9e7-4bfb-8238-4a415bcd7f1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gereed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e2494f-832a-41bd-9bdd-d84635a395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gereed" ma:index="12" nillable="true" ma:displayName="kaart  gereed" ma:format="Dropdown" ma:internalName="gereed">
      <xsd:simpleType>
        <xsd:restriction base="dms:Text">
          <xsd:maxLength value="255"/>
        </xsd:restriction>
      </xsd:simpleType>
    </xsd:element>
    <xsd:element name="lcf76f155ced4ddcb4097134ff3c332f" ma:index="14" nillable="true" ma:taxonomy="true" ma:internalName="lcf76f155ced4ddcb4097134ff3c332f" ma:taxonomyFieldName="MediaServiceImageTags" ma:displayName="Afbeeldingtags" ma:readOnly="false" ma:fieldId="{5cf76f15-5ced-4ddc-b409-7134ff3c332f}" ma:taxonomyMulti="true" ma:sspId="2db9c969-1241-44c7-90d2-66eab1129dd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457bd-a9e7-4bfb-8238-4a415bcd7f19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2be7c091-0790-4cf2-91da-28b13f5c0eb9}" ma:internalName="TaxCatchAll" ma:showField="CatchAllData" ma:web="764457bd-a9e7-4bfb-8238-4a415bcd7f1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0e2494f-832a-41bd-9bdd-d84635a395ff">
      <Terms xmlns="http://schemas.microsoft.com/office/infopath/2007/PartnerControls"/>
    </lcf76f155ced4ddcb4097134ff3c332f>
    <TaxCatchAll xmlns="764457bd-a9e7-4bfb-8238-4a415bcd7f19" xsi:nil="true"/>
    <gereed xmlns="70e2494f-832a-41bd-9bdd-d84635a395ff" xsi:nil="true"/>
  </documentManagement>
</p:properties>
</file>

<file path=customXml/itemProps1.xml><?xml version="1.0" encoding="utf-8"?>
<ds:datastoreItem xmlns:ds="http://schemas.openxmlformats.org/officeDocument/2006/customXml" ds:itemID="{D02BFAEE-E213-4928-9D9E-A088FB4C22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7B56CE0-9030-4501-9B01-F17059D490C2}"/>
</file>

<file path=customXml/itemProps3.xml><?xml version="1.0" encoding="utf-8"?>
<ds:datastoreItem xmlns:ds="http://schemas.openxmlformats.org/officeDocument/2006/customXml" ds:itemID="{85A6DA18-5430-4D11-8638-F2DCDE11B994}">
  <ds:schemaRefs>
    <ds:schemaRef ds:uri="http://schemas.microsoft.com/office/2006/documentManagement/types"/>
    <ds:schemaRef ds:uri="http://purl.org/dc/dcmitype/"/>
    <ds:schemaRef ds:uri="http://purl.org/dc/terms/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b0006bca-fdb0-4140-9b19-d7e6f394c303"/>
    <ds:schemaRef ds:uri="1f54bda9-a759-4b43-bd47-0b1d0b7413a7"/>
    <ds:schemaRef ds:uri="http://www.w3.org/XML/1998/namespace"/>
    <ds:schemaRef ds:uri="428ee8d4-71d0-454e-a077-538047532eb2"/>
    <ds:schemaRef ds:uri="2c6b88fd-cdb9-4555-b96c-5b041ec73ee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376</Words>
  <Application>Microsoft Office PowerPoint</Application>
  <PresentationFormat>Breedbeeld</PresentationFormat>
  <Paragraphs>526</Paragraphs>
  <Slides>42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47" baseType="lpstr">
      <vt:lpstr>Arial</vt:lpstr>
      <vt:lpstr>Calibri</vt:lpstr>
      <vt:lpstr>Calibri Light</vt:lpstr>
      <vt:lpstr>Verdana</vt:lpstr>
      <vt:lpstr>Kantoorthema</vt:lpstr>
      <vt:lpstr>PowerPoint-presentatie</vt:lpstr>
      <vt:lpstr>Lijst rekenbegrippen eind groep 2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Jopie van den Berg</dc:creator>
  <cp:lastModifiedBy>Renske Boertien</cp:lastModifiedBy>
  <cp:revision>136</cp:revision>
  <cp:lastPrinted>2021-10-06T13:42:08Z</cp:lastPrinted>
  <dcterms:created xsi:type="dcterms:W3CDTF">2021-09-22T13:08:27Z</dcterms:created>
  <dcterms:modified xsi:type="dcterms:W3CDTF">2024-05-21T09:52:04Z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0x010100877B52C3543E3246B3EA452833CFE0B4</vt:lpwstr>
  </property>
  <property fmtid="{D5CDD505-2E9C-101B-9397-08002B2CF9AE}" pid="3" name="MediaServiceImageTags">
    <vt:lpwstr/>
  </property>
</Properties>
</file>