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59" r:id="rId5"/>
    <p:sldId id="643" r:id="rId6"/>
    <p:sldId id="544" r:id="rId7"/>
    <p:sldId id="547" r:id="rId8"/>
    <p:sldId id="538" r:id="rId9"/>
    <p:sldId id="632" r:id="rId10"/>
    <p:sldId id="633" r:id="rId11"/>
    <p:sldId id="640" r:id="rId12"/>
    <p:sldId id="641" r:id="rId13"/>
    <p:sldId id="634" r:id="rId14"/>
    <p:sldId id="615" r:id="rId15"/>
    <p:sldId id="635" r:id="rId16"/>
    <p:sldId id="627" r:id="rId17"/>
    <p:sldId id="628" r:id="rId18"/>
    <p:sldId id="617" r:id="rId19"/>
    <p:sldId id="618" r:id="rId20"/>
    <p:sldId id="622" r:id="rId21"/>
    <p:sldId id="420" r:id="rId22"/>
    <p:sldId id="568" r:id="rId23"/>
    <p:sldId id="422" r:id="rId24"/>
    <p:sldId id="377" r:id="rId25"/>
    <p:sldId id="638" r:id="rId26"/>
    <p:sldId id="639" r:id="rId27"/>
    <p:sldId id="636" r:id="rId28"/>
    <p:sldId id="606" r:id="rId29"/>
  </p:sldIdLst>
  <p:sldSz cx="9144000" cy="6858000" type="screen4x3"/>
  <p:notesSz cx="6797675" cy="9926638"/>
  <p:custDataLst>
    <p:tags r:id="rId3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6E0B1B-BFC2-59F6-42E4-64F7EFF1C269}" name="Renske Boertien" initials="RB" userId="S::r.boertien@taalcentrumalmere.nl::b850fce4-9fb1-4ecb-a5cc-d313fbfc0e5a" providerId="AD"/>
  <p188:author id="{AD884EAA-F25C-0764-FAFE-4998A96687FE}" name="Floor de Bruin" initials="Fd" userId="S::F.deBruin@taalcentrumalmere.nl::d1c5b670-a1b7-49da-b2e8-c82be91a578e" providerId="AD"/>
  <p188:author id="{D77BF1D5-FFC1-8EBA-7D6B-D2BE63B09892}" name="Marja Karreman" initials="MK" userId="S::m.karreman@taalcentrumalmere.nl::dbb60855-34cb-47b4-a06b-a9c1651a89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9E5"/>
    <a:srgbClr val="0679A3"/>
    <a:srgbClr val="FCB892"/>
    <a:srgbClr val="996633"/>
    <a:srgbClr val="F07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18B60-D326-4289-8D74-29E76D298E39}" v="74" dt="2025-09-17T14:30:20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61" autoAdjust="0"/>
  </p:normalViewPr>
  <p:slideViewPr>
    <p:cSldViewPr snapToGrid="0">
      <p:cViewPr varScale="1">
        <p:scale>
          <a:sx n="71" d="100"/>
          <a:sy n="71" d="100"/>
        </p:scale>
        <p:origin x="90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ske Boertien" userId="b850fce4-9fb1-4ecb-a5cc-d313fbfc0e5a" providerId="ADAL" clId="{A3359EA2-5611-4F83-803C-BDECB2D37A5B}"/>
    <pc:docChg chg="undo custSel addSld delSld modSld">
      <pc:chgData name="Renske Boertien" userId="b850fce4-9fb1-4ecb-a5cc-d313fbfc0e5a" providerId="ADAL" clId="{A3359EA2-5611-4F83-803C-BDECB2D37A5B}" dt="2024-05-21T12:09:53.390" v="1112" actId="255"/>
      <pc:docMkLst>
        <pc:docMk/>
      </pc:docMkLst>
      <pc:sldChg chg="modNotesTx">
        <pc:chgData name="Renske Boertien" userId="b850fce4-9fb1-4ecb-a5cc-d313fbfc0e5a" providerId="ADAL" clId="{A3359EA2-5611-4F83-803C-BDECB2D37A5B}" dt="2024-05-21T08:45:57.526" v="4" actId="20577"/>
        <pc:sldMkLst>
          <pc:docMk/>
          <pc:sldMk cId="1383216635" sldId="389"/>
        </pc:sldMkLst>
      </pc:sldChg>
      <pc:sldChg chg="modNotesTx">
        <pc:chgData name="Renske Boertien" userId="b850fce4-9fb1-4ecb-a5cc-d313fbfc0e5a" providerId="ADAL" clId="{A3359EA2-5611-4F83-803C-BDECB2D37A5B}" dt="2024-05-21T08:46:04.550" v="9" actId="20577"/>
        <pc:sldMkLst>
          <pc:docMk/>
          <pc:sldMk cId="2398655330" sldId="403"/>
        </pc:sldMkLst>
      </pc:sldChg>
      <pc:sldChg chg="del">
        <pc:chgData name="Renske Boertien" userId="b850fce4-9fb1-4ecb-a5cc-d313fbfc0e5a" providerId="ADAL" clId="{A3359EA2-5611-4F83-803C-BDECB2D37A5B}" dt="2024-05-21T08:53:29.325" v="43" actId="47"/>
        <pc:sldMkLst>
          <pc:docMk/>
          <pc:sldMk cId="3683329611" sldId="513"/>
        </pc:sldMkLst>
      </pc:sldChg>
      <pc:sldChg chg="del">
        <pc:chgData name="Renske Boertien" userId="b850fce4-9fb1-4ecb-a5cc-d313fbfc0e5a" providerId="ADAL" clId="{A3359EA2-5611-4F83-803C-BDECB2D37A5B}" dt="2024-05-21T08:53:40.939" v="47" actId="47"/>
        <pc:sldMkLst>
          <pc:docMk/>
          <pc:sldMk cId="854906716" sldId="517"/>
        </pc:sldMkLst>
      </pc:sldChg>
      <pc:sldChg chg="modSp mod">
        <pc:chgData name="Renske Boertien" userId="b850fce4-9fb1-4ecb-a5cc-d313fbfc0e5a" providerId="ADAL" clId="{A3359EA2-5611-4F83-803C-BDECB2D37A5B}" dt="2024-05-21T11:55:10.400" v="328" actId="20577"/>
        <pc:sldMkLst>
          <pc:docMk/>
          <pc:sldMk cId="3806235435" sldId="531"/>
        </pc:sldMkLst>
      </pc:sldChg>
      <pc:sldChg chg="modSp mod">
        <pc:chgData name="Renske Boertien" userId="b850fce4-9fb1-4ecb-a5cc-d313fbfc0e5a" providerId="ADAL" clId="{A3359EA2-5611-4F83-803C-BDECB2D37A5B}" dt="2024-05-21T11:58:16.394" v="331" actId="1076"/>
        <pc:sldMkLst>
          <pc:docMk/>
          <pc:sldMk cId="1404261634" sldId="534"/>
        </pc:sldMkLst>
      </pc:sldChg>
      <pc:sldChg chg="modNotesTx">
        <pc:chgData name="Renske Boertien" userId="b850fce4-9fb1-4ecb-a5cc-d313fbfc0e5a" providerId="ADAL" clId="{A3359EA2-5611-4F83-803C-BDECB2D37A5B}" dt="2024-05-21T08:46:32.011" v="42" actId="20577"/>
        <pc:sldMkLst>
          <pc:docMk/>
          <pc:sldMk cId="3794004268" sldId="545"/>
        </pc:sldMkLst>
      </pc:sldChg>
      <pc:sldChg chg="modNotesTx">
        <pc:chgData name="Renske Boertien" userId="b850fce4-9fb1-4ecb-a5cc-d313fbfc0e5a" providerId="ADAL" clId="{A3359EA2-5611-4F83-803C-BDECB2D37A5B}" dt="2024-05-21T08:46:07.018" v="14" actId="20577"/>
        <pc:sldMkLst>
          <pc:docMk/>
          <pc:sldMk cId="1139485256" sldId="549"/>
        </pc:sldMkLst>
      </pc:sldChg>
      <pc:sldChg chg="modNotesTx">
        <pc:chgData name="Renske Boertien" userId="b850fce4-9fb1-4ecb-a5cc-d313fbfc0e5a" providerId="ADAL" clId="{A3359EA2-5611-4F83-803C-BDECB2D37A5B}" dt="2024-05-21T08:46:25.682" v="35" actId="20577"/>
        <pc:sldMkLst>
          <pc:docMk/>
          <pc:sldMk cId="774440543" sldId="554"/>
        </pc:sldMkLst>
      </pc:sldChg>
      <pc:sldChg chg="modNotesTx">
        <pc:chgData name="Renske Boertien" userId="b850fce4-9fb1-4ecb-a5cc-d313fbfc0e5a" providerId="ADAL" clId="{A3359EA2-5611-4F83-803C-BDECB2D37A5B}" dt="2024-05-21T08:46:17.195" v="19" actId="20577"/>
        <pc:sldMkLst>
          <pc:docMk/>
          <pc:sldMk cId="546196758" sldId="555"/>
        </pc:sldMkLst>
      </pc:sldChg>
      <pc:sldChg chg="modNotesTx">
        <pc:chgData name="Renske Boertien" userId="b850fce4-9fb1-4ecb-a5cc-d313fbfc0e5a" providerId="ADAL" clId="{A3359EA2-5611-4F83-803C-BDECB2D37A5B}" dt="2024-05-21T08:46:20.087" v="24" actId="20577"/>
        <pc:sldMkLst>
          <pc:docMk/>
          <pc:sldMk cId="2323902639" sldId="556"/>
        </pc:sldMkLst>
      </pc:sldChg>
      <pc:sldChg chg="modNotesTx">
        <pc:chgData name="Renske Boertien" userId="b850fce4-9fb1-4ecb-a5cc-d313fbfc0e5a" providerId="ADAL" clId="{A3359EA2-5611-4F83-803C-BDECB2D37A5B}" dt="2024-05-21T08:46:22.947" v="29" actId="20577"/>
        <pc:sldMkLst>
          <pc:docMk/>
          <pc:sldMk cId="3936601276" sldId="557"/>
        </pc:sldMkLst>
      </pc:sldChg>
      <pc:sldChg chg="del">
        <pc:chgData name="Renske Boertien" userId="b850fce4-9fb1-4ecb-a5cc-d313fbfc0e5a" providerId="ADAL" clId="{A3359EA2-5611-4F83-803C-BDECB2D37A5B}" dt="2024-05-21T08:53:36.625" v="46" actId="47"/>
        <pc:sldMkLst>
          <pc:docMk/>
          <pc:sldMk cId="275092759" sldId="564"/>
        </pc:sldMkLst>
      </pc:sldChg>
      <pc:sldChg chg="del">
        <pc:chgData name="Renske Boertien" userId="b850fce4-9fb1-4ecb-a5cc-d313fbfc0e5a" providerId="ADAL" clId="{A3359EA2-5611-4F83-803C-BDECB2D37A5B}" dt="2024-05-21T08:53:32.466" v="45" actId="47"/>
        <pc:sldMkLst>
          <pc:docMk/>
          <pc:sldMk cId="3828696620" sldId="567"/>
        </pc:sldMkLst>
      </pc:sldChg>
      <pc:sldChg chg="del">
        <pc:chgData name="Renske Boertien" userId="b850fce4-9fb1-4ecb-a5cc-d313fbfc0e5a" providerId="ADAL" clId="{A3359EA2-5611-4F83-803C-BDECB2D37A5B}" dt="2024-05-21T08:53:31.622" v="44" actId="47"/>
        <pc:sldMkLst>
          <pc:docMk/>
          <pc:sldMk cId="381426384" sldId="568"/>
        </pc:sldMkLst>
      </pc:sldChg>
      <pc:sldChg chg="modSp mod">
        <pc:chgData name="Renske Boertien" userId="b850fce4-9fb1-4ecb-a5cc-d313fbfc0e5a" providerId="ADAL" clId="{A3359EA2-5611-4F83-803C-BDECB2D37A5B}" dt="2024-05-21T12:09:31.355" v="1110" actId="20577"/>
        <pc:sldMkLst>
          <pc:docMk/>
          <pc:sldMk cId="4102434145" sldId="578"/>
        </pc:sldMkLst>
      </pc:sldChg>
      <pc:sldChg chg="addSp delSp modSp mod">
        <pc:chgData name="Renske Boertien" userId="b850fce4-9fb1-4ecb-a5cc-d313fbfc0e5a" providerId="ADAL" clId="{A3359EA2-5611-4F83-803C-BDECB2D37A5B}" dt="2024-05-21T12:08:02.733" v="869" actId="1076"/>
        <pc:sldMkLst>
          <pc:docMk/>
          <pc:sldMk cId="762821530" sldId="583"/>
        </pc:sldMkLst>
      </pc:sldChg>
      <pc:sldChg chg="del">
        <pc:chgData name="Renske Boertien" userId="b850fce4-9fb1-4ecb-a5cc-d313fbfc0e5a" providerId="ADAL" clId="{A3359EA2-5611-4F83-803C-BDECB2D37A5B}" dt="2024-05-21T11:45:50.910" v="85" actId="47"/>
        <pc:sldMkLst>
          <pc:docMk/>
          <pc:sldMk cId="3028762454" sldId="584"/>
        </pc:sldMkLst>
      </pc:sldChg>
      <pc:sldChg chg="modSp mod">
        <pc:chgData name="Renske Boertien" userId="b850fce4-9fb1-4ecb-a5cc-d313fbfc0e5a" providerId="ADAL" clId="{A3359EA2-5611-4F83-803C-BDECB2D37A5B}" dt="2024-05-21T11:45:59.279" v="86" actId="1076"/>
        <pc:sldMkLst>
          <pc:docMk/>
          <pc:sldMk cId="247433151" sldId="587"/>
        </pc:sldMkLst>
      </pc:sldChg>
      <pc:sldChg chg="addSp modSp new mod">
        <pc:chgData name="Renske Boertien" userId="b850fce4-9fb1-4ecb-a5cc-d313fbfc0e5a" providerId="ADAL" clId="{A3359EA2-5611-4F83-803C-BDECB2D37A5B}" dt="2024-05-21T11:16:21.822" v="84" actId="20577"/>
        <pc:sldMkLst>
          <pc:docMk/>
          <pc:sldMk cId="3907746253" sldId="588"/>
        </pc:sldMkLst>
      </pc:sldChg>
      <pc:sldChg chg="addSp delSp modSp new mod">
        <pc:chgData name="Renske Boertien" userId="b850fce4-9fb1-4ecb-a5cc-d313fbfc0e5a" providerId="ADAL" clId="{A3359EA2-5611-4F83-803C-BDECB2D37A5B}" dt="2024-05-21T12:09:53.390" v="1112" actId="255"/>
        <pc:sldMkLst>
          <pc:docMk/>
          <pc:sldMk cId="967122990" sldId="589"/>
        </pc:sldMkLst>
      </pc:sldChg>
    </pc:docChg>
  </pc:docChgLst>
  <pc:docChgLst>
    <pc:chgData name="Renske Boertien" userId="b850fce4-9fb1-4ecb-a5cc-d313fbfc0e5a" providerId="ADAL" clId="{BB8298B0-1F08-4A38-B24C-61DAC5B1388D}"/>
    <pc:docChg chg="undo custSel addSld delSld modSld sldOrd">
      <pc:chgData name="Renske Boertien" userId="b850fce4-9fb1-4ecb-a5cc-d313fbfc0e5a" providerId="ADAL" clId="{BB8298B0-1F08-4A38-B24C-61DAC5B1388D}" dt="2024-05-15T14:11:03.371" v="1071"/>
      <pc:docMkLst>
        <pc:docMk/>
      </pc:docMkLst>
      <pc:sldChg chg="modNotesTx">
        <pc:chgData name="Renske Boertien" userId="b850fce4-9fb1-4ecb-a5cc-d313fbfc0e5a" providerId="ADAL" clId="{BB8298B0-1F08-4A38-B24C-61DAC5B1388D}" dt="2024-05-15T13:57:02.369" v="113" actId="20577"/>
        <pc:sldMkLst>
          <pc:docMk/>
          <pc:sldMk cId="3738867082" sldId="512"/>
        </pc:sldMkLst>
      </pc:sldChg>
      <pc:sldChg chg="modSp mod chgLayout">
        <pc:chgData name="Renske Boertien" userId="b850fce4-9fb1-4ecb-a5cc-d313fbfc0e5a" providerId="ADAL" clId="{BB8298B0-1F08-4A38-B24C-61DAC5B1388D}" dt="2024-05-15T14:03:11.104" v="121" actId="700"/>
        <pc:sldMkLst>
          <pc:docMk/>
          <pc:sldMk cId="4268229301" sldId="535"/>
        </pc:sldMkLst>
      </pc:sldChg>
      <pc:sldChg chg="modNotesTx">
        <pc:chgData name="Renske Boertien" userId="b850fce4-9fb1-4ecb-a5cc-d313fbfc0e5a" providerId="ADAL" clId="{BB8298B0-1F08-4A38-B24C-61DAC5B1388D}" dt="2024-05-15T13:55:17.402" v="27" actId="20577"/>
        <pc:sldMkLst>
          <pc:docMk/>
          <pc:sldMk cId="875209584" sldId="563"/>
        </pc:sldMkLst>
      </pc:sldChg>
      <pc:sldChg chg="ord">
        <pc:chgData name="Renske Boertien" userId="b850fce4-9fb1-4ecb-a5cc-d313fbfc0e5a" providerId="ADAL" clId="{BB8298B0-1F08-4A38-B24C-61DAC5B1388D}" dt="2024-05-15T14:02:58.630" v="119"/>
        <pc:sldMkLst>
          <pc:docMk/>
          <pc:sldMk cId="4102434145" sldId="578"/>
        </pc:sldMkLst>
      </pc:sldChg>
      <pc:sldChg chg="delSp">
        <pc:chgData name="Renske Boertien" userId="b850fce4-9fb1-4ecb-a5cc-d313fbfc0e5a" providerId="ADAL" clId="{BB8298B0-1F08-4A38-B24C-61DAC5B1388D}" dt="2024-05-15T13:57:43.507" v="114" actId="478"/>
        <pc:sldMkLst>
          <pc:docMk/>
          <pc:sldMk cId="762821530" sldId="583"/>
        </pc:sldMkLst>
      </pc:sldChg>
      <pc:sldChg chg="addSp delSp modSp new del mod">
        <pc:chgData name="Renske Boertien" userId="b850fce4-9fb1-4ecb-a5cc-d313fbfc0e5a" providerId="ADAL" clId="{BB8298B0-1F08-4A38-B24C-61DAC5B1388D}" dt="2024-05-15T14:05:45.636" v="155" actId="47"/>
        <pc:sldMkLst>
          <pc:docMk/>
          <pc:sldMk cId="2240610113" sldId="586"/>
        </pc:sldMkLst>
      </pc:sldChg>
      <pc:sldChg chg="modSp new mod">
        <pc:chgData name="Renske Boertien" userId="b850fce4-9fb1-4ecb-a5cc-d313fbfc0e5a" providerId="ADAL" clId="{BB8298B0-1F08-4A38-B24C-61DAC5B1388D}" dt="2024-05-15T14:09:39.109" v="1055" actId="20577"/>
        <pc:sldMkLst>
          <pc:docMk/>
          <pc:sldMk cId="3675559412" sldId="586"/>
        </pc:sldMkLst>
      </pc:sldChg>
      <pc:sldChg chg="addSp delSp modSp new mod modAnim">
        <pc:chgData name="Renske Boertien" userId="b850fce4-9fb1-4ecb-a5cc-d313fbfc0e5a" providerId="ADAL" clId="{BB8298B0-1F08-4A38-B24C-61DAC5B1388D}" dt="2024-05-15T14:11:03.371" v="1071"/>
        <pc:sldMkLst>
          <pc:docMk/>
          <pc:sldMk cId="247433151" sldId="587"/>
        </pc:sldMkLst>
      </pc:sldChg>
    </pc:docChg>
  </pc:docChgLst>
  <pc:docChgLst>
    <pc:chgData name="Marja Karreman" userId="S::m.karreman@taalcentrumalmere.nl::dbb60855-34cb-47b4-a06b-a9c1651a89a8" providerId="AD" clId="Web-{4128F975-2ED6-A798-974D-1D46EA323E46}"/>
    <pc:docChg chg="modSld">
      <pc:chgData name="Marja Karreman" userId="S::m.karreman@taalcentrumalmere.nl::dbb60855-34cb-47b4-a06b-a9c1651a89a8" providerId="AD" clId="Web-{4128F975-2ED6-A798-974D-1D46EA323E46}" dt="2025-05-14T08:09:12.499" v="0" actId="1076"/>
      <pc:docMkLst>
        <pc:docMk/>
      </pc:docMkLst>
      <pc:sldChg chg="modSp">
        <pc:chgData name="Marja Karreman" userId="S::m.karreman@taalcentrumalmere.nl::dbb60855-34cb-47b4-a06b-a9c1651a89a8" providerId="AD" clId="Web-{4128F975-2ED6-A798-974D-1D46EA323E46}" dt="2025-05-14T08:09:12.499" v="0" actId="1076"/>
        <pc:sldMkLst>
          <pc:docMk/>
          <pc:sldMk cId="2015944141" sldId="562"/>
        </pc:sldMkLst>
      </pc:sldChg>
    </pc:docChg>
  </pc:docChgLst>
  <pc:docChgLst>
    <pc:chgData name="Renske Boertien" userId="b850fce4-9fb1-4ecb-a5cc-d313fbfc0e5a" providerId="ADAL" clId="{58BB905D-DFEC-4FD5-8CD0-AC94D5A6F946}"/>
    <pc:docChg chg="undo custSel addSld delSld modSld sldOrd modMainMaster">
      <pc:chgData name="Renske Boertien" userId="b850fce4-9fb1-4ecb-a5cc-d313fbfc0e5a" providerId="ADAL" clId="{58BB905D-DFEC-4FD5-8CD0-AC94D5A6F946}" dt="2024-05-14T14:42:18.755" v="4567" actId="20577"/>
      <pc:docMkLst>
        <pc:docMk/>
      </pc:docMkLst>
      <pc:sldChg chg="addSp delSp modSp mod">
        <pc:chgData name="Renske Boertien" userId="b850fce4-9fb1-4ecb-a5cc-d313fbfc0e5a" providerId="ADAL" clId="{58BB905D-DFEC-4FD5-8CD0-AC94D5A6F946}" dt="2024-03-27T09:26:15.854" v="75" actId="20577"/>
        <pc:sldMkLst>
          <pc:docMk/>
          <pc:sldMk cId="4157530838" sldId="259"/>
        </pc:sldMkLst>
      </pc:sldChg>
      <pc:sldChg chg="delSp modSp add mod modNotesTx">
        <pc:chgData name="Renske Boertien" userId="b850fce4-9fb1-4ecb-a5cc-d313fbfc0e5a" providerId="ADAL" clId="{58BB905D-DFEC-4FD5-8CD0-AC94D5A6F946}" dt="2024-05-14T13:45:31.985" v="4503" actId="20577"/>
        <pc:sldMkLst>
          <pc:docMk/>
          <pc:sldMk cId="276286587" sldId="262"/>
        </pc:sldMkLst>
      </pc:sldChg>
      <pc:sldChg chg="delSp modSp add del mod ord chgLayout">
        <pc:chgData name="Renske Boertien" userId="b850fce4-9fb1-4ecb-a5cc-d313fbfc0e5a" providerId="ADAL" clId="{58BB905D-DFEC-4FD5-8CD0-AC94D5A6F946}" dt="2024-03-27T09:54:02.268" v="1395" actId="47"/>
        <pc:sldMkLst>
          <pc:docMk/>
          <pc:sldMk cId="83447006" sldId="267"/>
        </pc:sldMkLst>
      </pc:sldChg>
      <pc:sldChg chg="delSp modSp add del mod">
        <pc:chgData name="Renske Boertien" userId="b850fce4-9fb1-4ecb-a5cc-d313fbfc0e5a" providerId="ADAL" clId="{58BB905D-DFEC-4FD5-8CD0-AC94D5A6F946}" dt="2024-05-14T13:58:23.920" v="4516" actId="47"/>
        <pc:sldMkLst>
          <pc:docMk/>
          <pc:sldMk cId="1163948720" sldId="326"/>
        </pc:sldMkLst>
      </pc:sldChg>
      <pc:sldChg chg="delSp modSp add del mod modNotesTx">
        <pc:chgData name="Renske Boertien" userId="b850fce4-9fb1-4ecb-a5cc-d313fbfc0e5a" providerId="ADAL" clId="{58BB905D-DFEC-4FD5-8CD0-AC94D5A6F946}" dt="2024-03-27T11:10:48.865" v="2973" actId="47"/>
        <pc:sldMkLst>
          <pc:docMk/>
          <pc:sldMk cId="2078044954" sldId="328"/>
        </pc:sldMkLst>
      </pc:sldChg>
      <pc:sldChg chg="delSp add del mod">
        <pc:chgData name="Renske Boertien" userId="b850fce4-9fb1-4ecb-a5cc-d313fbfc0e5a" providerId="ADAL" clId="{58BB905D-DFEC-4FD5-8CD0-AC94D5A6F946}" dt="2024-03-27T09:40:16.065" v="1330" actId="47"/>
        <pc:sldMkLst>
          <pc:docMk/>
          <pc:sldMk cId="2563885463" sldId="335"/>
        </pc:sldMkLst>
      </pc:sldChg>
      <pc:sldChg chg="add del">
        <pc:chgData name="Renske Boertien" userId="b850fce4-9fb1-4ecb-a5cc-d313fbfc0e5a" providerId="ADAL" clId="{58BB905D-DFEC-4FD5-8CD0-AC94D5A6F946}" dt="2024-03-27T10:23:52.292" v="1731" actId="47"/>
        <pc:sldMkLst>
          <pc:docMk/>
          <pc:sldMk cId="1919194563" sldId="352"/>
        </pc:sldMkLst>
      </pc:sldChg>
      <pc:sldChg chg="del">
        <pc:chgData name="Renske Boertien" userId="b850fce4-9fb1-4ecb-a5cc-d313fbfc0e5a" providerId="ADAL" clId="{58BB905D-DFEC-4FD5-8CD0-AC94D5A6F946}" dt="2024-03-27T10:33:04.744" v="2125" actId="47"/>
        <pc:sldMkLst>
          <pc:docMk/>
          <pc:sldMk cId="4026186704" sldId="365"/>
        </pc:sldMkLst>
      </pc:sldChg>
      <pc:sldChg chg="del">
        <pc:chgData name="Renske Boertien" userId="b850fce4-9fb1-4ecb-a5cc-d313fbfc0e5a" providerId="ADAL" clId="{58BB905D-DFEC-4FD5-8CD0-AC94D5A6F946}" dt="2024-03-27T10:33:07.852" v="2129" actId="47"/>
        <pc:sldMkLst>
          <pc:docMk/>
          <pc:sldMk cId="578186137" sldId="367"/>
        </pc:sldMkLst>
      </pc:sldChg>
      <pc:sldChg chg="del">
        <pc:chgData name="Renske Boertien" userId="b850fce4-9fb1-4ecb-a5cc-d313fbfc0e5a" providerId="ADAL" clId="{58BB905D-DFEC-4FD5-8CD0-AC94D5A6F946}" dt="2024-03-27T10:33:08.492" v="2130" actId="47"/>
        <pc:sldMkLst>
          <pc:docMk/>
          <pc:sldMk cId="2822347455" sldId="368"/>
        </pc:sldMkLst>
      </pc:sldChg>
      <pc:sldChg chg="del">
        <pc:chgData name="Renske Boertien" userId="b850fce4-9fb1-4ecb-a5cc-d313fbfc0e5a" providerId="ADAL" clId="{58BB905D-DFEC-4FD5-8CD0-AC94D5A6F946}" dt="2024-03-27T10:33:09.072" v="2131" actId="47"/>
        <pc:sldMkLst>
          <pc:docMk/>
          <pc:sldMk cId="3455575997" sldId="369"/>
        </pc:sldMkLst>
      </pc:sldChg>
      <pc:sldChg chg="del">
        <pc:chgData name="Renske Boertien" userId="b850fce4-9fb1-4ecb-a5cc-d313fbfc0e5a" providerId="ADAL" clId="{58BB905D-DFEC-4FD5-8CD0-AC94D5A6F946}" dt="2024-03-27T09:57:26.305" v="1417" actId="47"/>
        <pc:sldMkLst>
          <pc:docMk/>
          <pc:sldMk cId="2407679355" sldId="370"/>
        </pc:sldMkLst>
      </pc:sldChg>
      <pc:sldChg chg="del">
        <pc:chgData name="Renske Boertien" userId="b850fce4-9fb1-4ecb-a5cc-d313fbfc0e5a" providerId="ADAL" clId="{58BB905D-DFEC-4FD5-8CD0-AC94D5A6F946}" dt="2024-03-27T09:57:28.282" v="1420" actId="47"/>
        <pc:sldMkLst>
          <pc:docMk/>
          <pc:sldMk cId="2142315759" sldId="371"/>
        </pc:sldMkLst>
      </pc:sldChg>
      <pc:sldChg chg="modSp add del mod">
        <pc:chgData name="Renske Boertien" userId="b850fce4-9fb1-4ecb-a5cc-d313fbfc0e5a" providerId="ADAL" clId="{58BB905D-DFEC-4FD5-8CD0-AC94D5A6F946}" dt="2024-03-27T10:20:51.282" v="1695" actId="47"/>
        <pc:sldMkLst>
          <pc:docMk/>
          <pc:sldMk cId="1314733318" sldId="372"/>
        </pc:sldMkLst>
      </pc:sldChg>
      <pc:sldChg chg="del">
        <pc:chgData name="Renske Boertien" userId="b850fce4-9fb1-4ecb-a5cc-d313fbfc0e5a" providerId="ADAL" clId="{58BB905D-DFEC-4FD5-8CD0-AC94D5A6F946}" dt="2024-03-27T10:33:25.128" v="2161" actId="47"/>
        <pc:sldMkLst>
          <pc:docMk/>
          <pc:sldMk cId="3931795436" sldId="373"/>
        </pc:sldMkLst>
      </pc:sldChg>
      <pc:sldChg chg="del ord">
        <pc:chgData name="Renske Boertien" userId="b850fce4-9fb1-4ecb-a5cc-d313fbfc0e5a" providerId="ADAL" clId="{58BB905D-DFEC-4FD5-8CD0-AC94D5A6F946}" dt="2024-03-27T09:39:58.375" v="1305" actId="47"/>
        <pc:sldMkLst>
          <pc:docMk/>
          <pc:sldMk cId="477545951" sldId="374"/>
        </pc:sldMkLst>
      </pc:sldChg>
      <pc:sldChg chg="del">
        <pc:chgData name="Renske Boertien" userId="b850fce4-9fb1-4ecb-a5cc-d313fbfc0e5a" providerId="ADAL" clId="{58BB905D-DFEC-4FD5-8CD0-AC94D5A6F946}" dt="2024-03-27T10:33:25.793" v="2162" actId="47"/>
        <pc:sldMkLst>
          <pc:docMk/>
          <pc:sldMk cId="3677523422" sldId="377"/>
        </pc:sldMkLst>
      </pc:sldChg>
      <pc:sldChg chg="del">
        <pc:chgData name="Renske Boertien" userId="b850fce4-9fb1-4ecb-a5cc-d313fbfc0e5a" providerId="ADAL" clId="{58BB905D-DFEC-4FD5-8CD0-AC94D5A6F946}" dt="2024-03-27T10:33:13.017" v="2141" actId="47"/>
        <pc:sldMkLst>
          <pc:docMk/>
          <pc:sldMk cId="1517061517" sldId="378"/>
        </pc:sldMkLst>
      </pc:sldChg>
      <pc:sldChg chg="del">
        <pc:chgData name="Renske Boertien" userId="b850fce4-9fb1-4ecb-a5cc-d313fbfc0e5a" providerId="ADAL" clId="{58BB905D-DFEC-4FD5-8CD0-AC94D5A6F946}" dt="2024-03-27T10:33:13.418" v="2142" actId="47"/>
        <pc:sldMkLst>
          <pc:docMk/>
          <pc:sldMk cId="4026060888" sldId="379"/>
        </pc:sldMkLst>
      </pc:sldChg>
      <pc:sldChg chg="del">
        <pc:chgData name="Renske Boertien" userId="b850fce4-9fb1-4ecb-a5cc-d313fbfc0e5a" providerId="ADAL" clId="{58BB905D-DFEC-4FD5-8CD0-AC94D5A6F946}" dt="2024-03-27T10:33:12.479" v="2140" actId="47"/>
        <pc:sldMkLst>
          <pc:docMk/>
          <pc:sldMk cId="3346188176" sldId="380"/>
        </pc:sldMkLst>
      </pc:sldChg>
      <pc:sldChg chg="del">
        <pc:chgData name="Renske Boertien" userId="b850fce4-9fb1-4ecb-a5cc-d313fbfc0e5a" providerId="ADAL" clId="{58BB905D-DFEC-4FD5-8CD0-AC94D5A6F946}" dt="2024-03-27T10:33:11.916" v="2139" actId="47"/>
        <pc:sldMkLst>
          <pc:docMk/>
          <pc:sldMk cId="3561503982" sldId="381"/>
        </pc:sldMkLst>
      </pc:sldChg>
      <pc:sldChg chg="del ord">
        <pc:chgData name="Renske Boertien" userId="b850fce4-9fb1-4ecb-a5cc-d313fbfc0e5a" providerId="ADAL" clId="{58BB905D-DFEC-4FD5-8CD0-AC94D5A6F946}" dt="2024-03-27T09:57:26.938" v="1418" actId="47"/>
        <pc:sldMkLst>
          <pc:docMk/>
          <pc:sldMk cId="3558350130" sldId="382"/>
        </pc:sldMkLst>
      </pc:sldChg>
      <pc:sldChg chg="del ord">
        <pc:chgData name="Renske Boertien" userId="b850fce4-9fb1-4ecb-a5cc-d313fbfc0e5a" providerId="ADAL" clId="{58BB905D-DFEC-4FD5-8CD0-AC94D5A6F946}" dt="2024-05-14T14:16:21.677" v="4534"/>
        <pc:sldMkLst>
          <pc:docMk/>
          <pc:sldMk cId="3040949092" sldId="383"/>
        </pc:sldMkLst>
      </pc:sldChg>
      <pc:sldChg chg="modSp del mod ord">
        <pc:chgData name="Renske Boertien" userId="b850fce4-9fb1-4ecb-a5cc-d313fbfc0e5a" providerId="ADAL" clId="{58BB905D-DFEC-4FD5-8CD0-AC94D5A6F946}" dt="2024-03-27T10:33:10.145" v="2134" actId="47"/>
        <pc:sldMkLst>
          <pc:docMk/>
          <pc:sldMk cId="3960348731" sldId="384"/>
        </pc:sldMkLst>
      </pc:sldChg>
      <pc:sldChg chg="del">
        <pc:chgData name="Renske Boertien" userId="b850fce4-9fb1-4ecb-a5cc-d313fbfc0e5a" providerId="ADAL" clId="{58BB905D-DFEC-4FD5-8CD0-AC94D5A6F946}" dt="2024-03-27T10:33:22.582" v="2156" actId="47"/>
        <pc:sldMkLst>
          <pc:docMk/>
          <pc:sldMk cId="2527079294" sldId="386"/>
        </pc:sldMkLst>
      </pc:sldChg>
      <pc:sldChg chg="add del">
        <pc:chgData name="Renske Boertien" userId="b850fce4-9fb1-4ecb-a5cc-d313fbfc0e5a" providerId="ADAL" clId="{58BB905D-DFEC-4FD5-8CD0-AC94D5A6F946}" dt="2024-03-27T10:33:22.265" v="2155" actId="47"/>
        <pc:sldMkLst>
          <pc:docMk/>
          <pc:sldMk cId="3688990127" sldId="387"/>
        </pc:sldMkLst>
      </pc:sldChg>
      <pc:sldChg chg="del">
        <pc:chgData name="Renske Boertien" userId="b850fce4-9fb1-4ecb-a5cc-d313fbfc0e5a" providerId="ADAL" clId="{58BB905D-DFEC-4FD5-8CD0-AC94D5A6F946}" dt="2024-03-27T10:33:28.095" v="2165" actId="47"/>
        <pc:sldMkLst>
          <pc:docMk/>
          <pc:sldMk cId="1813050338" sldId="388"/>
        </pc:sldMkLst>
      </pc:sldChg>
      <pc:sldChg chg="del">
        <pc:chgData name="Renske Boertien" userId="b850fce4-9fb1-4ecb-a5cc-d313fbfc0e5a" providerId="ADAL" clId="{58BB905D-DFEC-4FD5-8CD0-AC94D5A6F946}" dt="2024-03-27T10:33:07.181" v="2128" actId="47"/>
        <pc:sldMkLst>
          <pc:docMk/>
          <pc:sldMk cId="1383216635" sldId="389"/>
        </pc:sldMkLst>
      </pc:sldChg>
      <pc:sldChg chg="del">
        <pc:chgData name="Renske Boertien" userId="b850fce4-9fb1-4ecb-a5cc-d313fbfc0e5a" providerId="ADAL" clId="{58BB905D-DFEC-4FD5-8CD0-AC94D5A6F946}" dt="2024-03-27T09:57:29.766" v="1422" actId="47"/>
        <pc:sldMkLst>
          <pc:docMk/>
          <pc:sldMk cId="1749684464" sldId="390"/>
        </pc:sldMkLst>
      </pc:sldChg>
      <pc:sldChg chg="del">
        <pc:chgData name="Renske Boertien" userId="b850fce4-9fb1-4ecb-a5cc-d313fbfc0e5a" providerId="ADAL" clId="{58BB905D-DFEC-4FD5-8CD0-AC94D5A6F946}" dt="2024-03-27T10:33:13.804" v="2143" actId="47"/>
        <pc:sldMkLst>
          <pc:docMk/>
          <pc:sldMk cId="3866118997" sldId="391"/>
        </pc:sldMkLst>
      </pc:sldChg>
      <pc:sldChg chg="del">
        <pc:chgData name="Renske Boertien" userId="b850fce4-9fb1-4ecb-a5cc-d313fbfc0e5a" providerId="ADAL" clId="{58BB905D-DFEC-4FD5-8CD0-AC94D5A6F946}" dt="2024-03-27T10:33:14.205" v="2144" actId="47"/>
        <pc:sldMkLst>
          <pc:docMk/>
          <pc:sldMk cId="2617351862" sldId="392"/>
        </pc:sldMkLst>
      </pc:sldChg>
      <pc:sldChg chg="del">
        <pc:chgData name="Renske Boertien" userId="b850fce4-9fb1-4ecb-a5cc-d313fbfc0e5a" providerId="ADAL" clId="{58BB905D-DFEC-4FD5-8CD0-AC94D5A6F946}" dt="2024-03-27T10:33:14.622" v="2145" actId="47"/>
        <pc:sldMkLst>
          <pc:docMk/>
          <pc:sldMk cId="1586015317" sldId="393"/>
        </pc:sldMkLst>
      </pc:sldChg>
      <pc:sldChg chg="del">
        <pc:chgData name="Renske Boertien" userId="b850fce4-9fb1-4ecb-a5cc-d313fbfc0e5a" providerId="ADAL" clId="{58BB905D-DFEC-4FD5-8CD0-AC94D5A6F946}" dt="2024-03-27T10:33:15.070" v="2146" actId="47"/>
        <pc:sldMkLst>
          <pc:docMk/>
          <pc:sldMk cId="2501847915" sldId="394"/>
        </pc:sldMkLst>
      </pc:sldChg>
      <pc:sldChg chg="del">
        <pc:chgData name="Renske Boertien" userId="b850fce4-9fb1-4ecb-a5cc-d313fbfc0e5a" providerId="ADAL" clId="{58BB905D-DFEC-4FD5-8CD0-AC94D5A6F946}" dt="2024-03-27T10:33:15.425" v="2147" actId="47"/>
        <pc:sldMkLst>
          <pc:docMk/>
          <pc:sldMk cId="1433825797" sldId="395"/>
        </pc:sldMkLst>
      </pc:sldChg>
      <pc:sldChg chg="del">
        <pc:chgData name="Renske Boertien" userId="b850fce4-9fb1-4ecb-a5cc-d313fbfc0e5a" providerId="ADAL" clId="{58BB905D-DFEC-4FD5-8CD0-AC94D5A6F946}" dt="2024-03-27T10:33:16.291" v="2149" actId="47"/>
        <pc:sldMkLst>
          <pc:docMk/>
          <pc:sldMk cId="2377153394" sldId="396"/>
        </pc:sldMkLst>
      </pc:sldChg>
      <pc:sldChg chg="del">
        <pc:chgData name="Renske Boertien" userId="b850fce4-9fb1-4ecb-a5cc-d313fbfc0e5a" providerId="ADAL" clId="{58BB905D-DFEC-4FD5-8CD0-AC94D5A6F946}" dt="2024-03-27T10:33:16.761" v="2150" actId="47"/>
        <pc:sldMkLst>
          <pc:docMk/>
          <pc:sldMk cId="1791599609" sldId="397"/>
        </pc:sldMkLst>
      </pc:sldChg>
      <pc:sldChg chg="del">
        <pc:chgData name="Renske Boertien" userId="b850fce4-9fb1-4ecb-a5cc-d313fbfc0e5a" providerId="ADAL" clId="{58BB905D-DFEC-4FD5-8CD0-AC94D5A6F946}" dt="2024-03-27T10:33:17.217" v="2151" actId="47"/>
        <pc:sldMkLst>
          <pc:docMk/>
          <pc:sldMk cId="218877307" sldId="398"/>
        </pc:sldMkLst>
      </pc:sldChg>
      <pc:sldChg chg="del">
        <pc:chgData name="Renske Boertien" userId="b850fce4-9fb1-4ecb-a5cc-d313fbfc0e5a" providerId="ADAL" clId="{58BB905D-DFEC-4FD5-8CD0-AC94D5A6F946}" dt="2024-03-27T10:33:09.658" v="2132" actId="47"/>
        <pc:sldMkLst>
          <pc:docMk/>
          <pc:sldMk cId="3897514475" sldId="399"/>
        </pc:sldMkLst>
      </pc:sldChg>
      <pc:sldChg chg="del">
        <pc:chgData name="Renske Boertien" userId="b850fce4-9fb1-4ecb-a5cc-d313fbfc0e5a" providerId="ADAL" clId="{58BB905D-DFEC-4FD5-8CD0-AC94D5A6F946}" dt="2024-03-27T10:33:09.913" v="2133" actId="47"/>
        <pc:sldMkLst>
          <pc:docMk/>
          <pc:sldMk cId="2565268879" sldId="400"/>
        </pc:sldMkLst>
      </pc:sldChg>
      <pc:sldChg chg="del">
        <pc:chgData name="Renske Boertien" userId="b850fce4-9fb1-4ecb-a5cc-d313fbfc0e5a" providerId="ADAL" clId="{58BB905D-DFEC-4FD5-8CD0-AC94D5A6F946}" dt="2024-03-27T10:33:10.399" v="2135" actId="47"/>
        <pc:sldMkLst>
          <pc:docMk/>
          <pc:sldMk cId="4186176033" sldId="401"/>
        </pc:sldMkLst>
      </pc:sldChg>
      <pc:sldChg chg="del">
        <pc:chgData name="Renske Boertien" userId="b850fce4-9fb1-4ecb-a5cc-d313fbfc0e5a" providerId="ADAL" clId="{58BB905D-DFEC-4FD5-8CD0-AC94D5A6F946}" dt="2024-03-27T10:33:10.700" v="2136" actId="47"/>
        <pc:sldMkLst>
          <pc:docMk/>
          <pc:sldMk cId="1170649323" sldId="402"/>
        </pc:sldMkLst>
      </pc:sldChg>
      <pc:sldChg chg="modSp mod ord">
        <pc:chgData name="Renske Boertien" userId="b850fce4-9fb1-4ecb-a5cc-d313fbfc0e5a" providerId="ADAL" clId="{58BB905D-DFEC-4FD5-8CD0-AC94D5A6F946}" dt="2024-05-10T07:43:24.873" v="3365" actId="1035"/>
        <pc:sldMkLst>
          <pc:docMk/>
          <pc:sldMk cId="2398655330" sldId="403"/>
        </pc:sldMkLst>
      </pc:sldChg>
      <pc:sldChg chg="del">
        <pc:chgData name="Renske Boertien" userId="b850fce4-9fb1-4ecb-a5cc-d313fbfc0e5a" providerId="ADAL" clId="{58BB905D-DFEC-4FD5-8CD0-AC94D5A6F946}" dt="2024-03-27T10:33:15.758" v="2148" actId="47"/>
        <pc:sldMkLst>
          <pc:docMk/>
          <pc:sldMk cId="1501094216" sldId="404"/>
        </pc:sldMkLst>
      </pc:sldChg>
      <pc:sldChg chg="del">
        <pc:chgData name="Renske Boertien" userId="b850fce4-9fb1-4ecb-a5cc-d313fbfc0e5a" providerId="ADAL" clId="{58BB905D-DFEC-4FD5-8CD0-AC94D5A6F946}" dt="2024-03-27T09:57:23.564" v="1414" actId="47"/>
        <pc:sldMkLst>
          <pc:docMk/>
          <pc:sldMk cId="597806491" sldId="406"/>
        </pc:sldMkLst>
      </pc:sldChg>
      <pc:sldChg chg="del">
        <pc:chgData name="Renske Boertien" userId="b850fce4-9fb1-4ecb-a5cc-d313fbfc0e5a" providerId="ADAL" clId="{58BB905D-DFEC-4FD5-8CD0-AC94D5A6F946}" dt="2024-03-27T09:57:25.804" v="1416" actId="47"/>
        <pc:sldMkLst>
          <pc:docMk/>
          <pc:sldMk cId="2502657451" sldId="407"/>
        </pc:sldMkLst>
      </pc:sldChg>
      <pc:sldChg chg="del">
        <pc:chgData name="Renske Boertien" userId="b850fce4-9fb1-4ecb-a5cc-d313fbfc0e5a" providerId="ADAL" clId="{58BB905D-DFEC-4FD5-8CD0-AC94D5A6F946}" dt="2024-03-27T09:57:23.156" v="1413" actId="47"/>
        <pc:sldMkLst>
          <pc:docMk/>
          <pc:sldMk cId="247934162" sldId="408"/>
        </pc:sldMkLst>
      </pc:sldChg>
      <pc:sldChg chg="del">
        <pc:chgData name="Renske Boertien" userId="b850fce4-9fb1-4ecb-a5cc-d313fbfc0e5a" providerId="ADAL" clId="{58BB905D-DFEC-4FD5-8CD0-AC94D5A6F946}" dt="2024-03-27T09:57:24.499" v="1415" actId="47"/>
        <pc:sldMkLst>
          <pc:docMk/>
          <pc:sldMk cId="2150455095" sldId="409"/>
        </pc:sldMkLst>
      </pc:sldChg>
      <pc:sldChg chg="del">
        <pc:chgData name="Renske Boertien" userId="b850fce4-9fb1-4ecb-a5cc-d313fbfc0e5a" providerId="ADAL" clId="{58BB905D-DFEC-4FD5-8CD0-AC94D5A6F946}" dt="2024-03-27T10:33:10.948" v="2137" actId="47"/>
        <pc:sldMkLst>
          <pc:docMk/>
          <pc:sldMk cId="2563306923" sldId="410"/>
        </pc:sldMkLst>
      </pc:sldChg>
      <pc:sldChg chg="del">
        <pc:chgData name="Renske Boertien" userId="b850fce4-9fb1-4ecb-a5cc-d313fbfc0e5a" providerId="ADAL" clId="{58BB905D-DFEC-4FD5-8CD0-AC94D5A6F946}" dt="2024-03-27T09:57:29.148" v="1421" actId="47"/>
        <pc:sldMkLst>
          <pc:docMk/>
          <pc:sldMk cId="1280328674" sldId="411"/>
        </pc:sldMkLst>
      </pc:sldChg>
      <pc:sldChg chg="del">
        <pc:chgData name="Renske Boertien" userId="b850fce4-9fb1-4ecb-a5cc-d313fbfc0e5a" providerId="ADAL" clId="{58BB905D-DFEC-4FD5-8CD0-AC94D5A6F946}" dt="2024-03-27T10:33:27.364" v="2164" actId="47"/>
        <pc:sldMkLst>
          <pc:docMk/>
          <pc:sldMk cId="3276711448" sldId="412"/>
        </pc:sldMkLst>
      </pc:sldChg>
      <pc:sldChg chg="del">
        <pc:chgData name="Renske Boertien" userId="b850fce4-9fb1-4ecb-a5cc-d313fbfc0e5a" providerId="ADAL" clId="{58BB905D-DFEC-4FD5-8CD0-AC94D5A6F946}" dt="2024-03-27T09:57:22.691" v="1412" actId="47"/>
        <pc:sldMkLst>
          <pc:docMk/>
          <pc:sldMk cId="1302089961" sldId="413"/>
        </pc:sldMkLst>
      </pc:sldChg>
      <pc:sldChg chg="del">
        <pc:chgData name="Renske Boertien" userId="b850fce4-9fb1-4ecb-a5cc-d313fbfc0e5a" providerId="ADAL" clId="{58BB905D-DFEC-4FD5-8CD0-AC94D5A6F946}" dt="2024-03-27T10:33:23.538" v="2158" actId="47"/>
        <pc:sldMkLst>
          <pc:docMk/>
          <pc:sldMk cId="2469622208" sldId="414"/>
        </pc:sldMkLst>
      </pc:sldChg>
      <pc:sldChg chg="del">
        <pc:chgData name="Renske Boertien" userId="b850fce4-9fb1-4ecb-a5cc-d313fbfc0e5a" providerId="ADAL" clId="{58BB905D-DFEC-4FD5-8CD0-AC94D5A6F946}" dt="2024-03-27T10:33:23.970" v="2159" actId="47"/>
        <pc:sldMkLst>
          <pc:docMk/>
          <pc:sldMk cId="244330573" sldId="415"/>
        </pc:sldMkLst>
      </pc:sldChg>
      <pc:sldChg chg="del ord">
        <pc:chgData name="Renske Boertien" userId="b850fce4-9fb1-4ecb-a5cc-d313fbfc0e5a" providerId="ADAL" clId="{58BB905D-DFEC-4FD5-8CD0-AC94D5A6F946}" dt="2024-03-27T10:33:05.662" v="2126" actId="47"/>
        <pc:sldMkLst>
          <pc:docMk/>
          <pc:sldMk cId="3912006910" sldId="416"/>
        </pc:sldMkLst>
      </pc:sldChg>
      <pc:sldChg chg="del">
        <pc:chgData name="Renske Boertien" userId="b850fce4-9fb1-4ecb-a5cc-d313fbfc0e5a" providerId="ADAL" clId="{58BB905D-DFEC-4FD5-8CD0-AC94D5A6F946}" dt="2024-03-27T09:57:30.668" v="1423" actId="47"/>
        <pc:sldMkLst>
          <pc:docMk/>
          <pc:sldMk cId="218641205" sldId="417"/>
        </pc:sldMkLst>
      </pc:sldChg>
      <pc:sldChg chg="del">
        <pc:chgData name="Renske Boertien" userId="b850fce4-9fb1-4ecb-a5cc-d313fbfc0e5a" providerId="ADAL" clId="{58BB905D-DFEC-4FD5-8CD0-AC94D5A6F946}" dt="2024-03-27T10:33:11.248" v="2138" actId="47"/>
        <pc:sldMkLst>
          <pc:docMk/>
          <pc:sldMk cId="1175541249" sldId="418"/>
        </pc:sldMkLst>
      </pc:sldChg>
      <pc:sldChg chg="del">
        <pc:chgData name="Renske Boertien" userId="b850fce4-9fb1-4ecb-a5cc-d313fbfc0e5a" providerId="ADAL" clId="{58BB905D-DFEC-4FD5-8CD0-AC94D5A6F946}" dt="2024-03-27T10:33:23.036" v="2157" actId="47"/>
        <pc:sldMkLst>
          <pc:docMk/>
          <pc:sldMk cId="2781429260" sldId="419"/>
        </pc:sldMkLst>
      </pc:sldChg>
      <pc:sldChg chg="del">
        <pc:chgData name="Renske Boertien" userId="b850fce4-9fb1-4ecb-a5cc-d313fbfc0e5a" providerId="ADAL" clId="{58BB905D-DFEC-4FD5-8CD0-AC94D5A6F946}" dt="2024-03-27T10:33:24.340" v="2160" actId="47"/>
        <pc:sldMkLst>
          <pc:docMk/>
          <pc:sldMk cId="2524147939" sldId="420"/>
        </pc:sldMkLst>
      </pc:sldChg>
      <pc:sldChg chg="del">
        <pc:chgData name="Renske Boertien" userId="b850fce4-9fb1-4ecb-a5cc-d313fbfc0e5a" providerId="ADAL" clId="{58BB905D-DFEC-4FD5-8CD0-AC94D5A6F946}" dt="2024-03-27T10:33:26.348" v="2163" actId="47"/>
        <pc:sldMkLst>
          <pc:docMk/>
          <pc:sldMk cId="823874971" sldId="421"/>
        </pc:sldMkLst>
      </pc:sldChg>
      <pc:sldChg chg="del">
        <pc:chgData name="Renske Boertien" userId="b850fce4-9fb1-4ecb-a5cc-d313fbfc0e5a" providerId="ADAL" clId="{58BB905D-DFEC-4FD5-8CD0-AC94D5A6F946}" dt="2024-03-27T10:33:06.464" v="2127" actId="47"/>
        <pc:sldMkLst>
          <pc:docMk/>
          <pc:sldMk cId="1766488585" sldId="422"/>
        </pc:sldMkLst>
      </pc:sldChg>
      <pc:sldChg chg="del">
        <pc:chgData name="Renske Boertien" userId="b850fce4-9fb1-4ecb-a5cc-d313fbfc0e5a" providerId="ADAL" clId="{58BB905D-DFEC-4FD5-8CD0-AC94D5A6F946}" dt="2024-03-27T09:57:27.425" v="1419" actId="47"/>
        <pc:sldMkLst>
          <pc:docMk/>
          <pc:sldMk cId="744207221" sldId="423"/>
        </pc:sldMkLst>
      </pc:sldChg>
      <pc:sldChg chg="add">
        <pc:chgData name="Renske Boertien" userId="b850fce4-9fb1-4ecb-a5cc-d313fbfc0e5a" providerId="ADAL" clId="{58BB905D-DFEC-4FD5-8CD0-AC94D5A6F946}" dt="2024-03-27T10:14:14.397" v="1655"/>
        <pc:sldMkLst>
          <pc:docMk/>
          <pc:sldMk cId="869133587" sldId="443"/>
        </pc:sldMkLst>
      </pc:sldChg>
      <pc:sldChg chg="modSp add mod chgLayout">
        <pc:chgData name="Renske Boertien" userId="b850fce4-9fb1-4ecb-a5cc-d313fbfc0e5a" providerId="ADAL" clId="{58BB905D-DFEC-4FD5-8CD0-AC94D5A6F946}" dt="2024-03-27T11:09:24.907" v="2908" actId="700"/>
        <pc:sldMkLst>
          <pc:docMk/>
          <pc:sldMk cId="213628459" sldId="455"/>
        </pc:sldMkLst>
      </pc:sldChg>
      <pc:sldChg chg="add del">
        <pc:chgData name="Renske Boertien" userId="b850fce4-9fb1-4ecb-a5cc-d313fbfc0e5a" providerId="ADAL" clId="{58BB905D-DFEC-4FD5-8CD0-AC94D5A6F946}" dt="2024-03-27T10:20:47.968" v="1694" actId="47"/>
        <pc:sldMkLst>
          <pc:docMk/>
          <pc:sldMk cId="4037377375" sldId="456"/>
        </pc:sldMkLst>
      </pc:sldChg>
      <pc:sldChg chg="add del">
        <pc:chgData name="Renske Boertien" userId="b850fce4-9fb1-4ecb-a5cc-d313fbfc0e5a" providerId="ADAL" clId="{58BB905D-DFEC-4FD5-8CD0-AC94D5A6F946}" dt="2024-03-27T09:58:13.250" v="1426" actId="47"/>
        <pc:sldMkLst>
          <pc:docMk/>
          <pc:sldMk cId="1596790587" sldId="466"/>
        </pc:sldMkLst>
      </pc:sldChg>
      <pc:sldChg chg="delSp modSp add mod">
        <pc:chgData name="Renske Boertien" userId="b850fce4-9fb1-4ecb-a5cc-d313fbfc0e5a" providerId="ADAL" clId="{58BB905D-DFEC-4FD5-8CD0-AC94D5A6F946}" dt="2024-03-27T10:13:11.549" v="1653" actId="1076"/>
        <pc:sldMkLst>
          <pc:docMk/>
          <pc:sldMk cId="704457243" sldId="501"/>
        </pc:sldMkLst>
      </pc:sldChg>
      <pc:sldChg chg="modSp add mod">
        <pc:chgData name="Renske Boertien" userId="b850fce4-9fb1-4ecb-a5cc-d313fbfc0e5a" providerId="ADAL" clId="{58BB905D-DFEC-4FD5-8CD0-AC94D5A6F946}" dt="2024-03-27T10:14:28.138" v="1660" actId="1076"/>
        <pc:sldMkLst>
          <pc:docMk/>
          <pc:sldMk cId="3527263007" sldId="510"/>
        </pc:sldMkLst>
      </pc:sldChg>
      <pc:sldChg chg="add">
        <pc:chgData name="Renske Boertien" userId="b850fce4-9fb1-4ecb-a5cc-d313fbfc0e5a" providerId="ADAL" clId="{58BB905D-DFEC-4FD5-8CD0-AC94D5A6F946}" dt="2024-03-27T10:14:14.397" v="1655"/>
        <pc:sldMkLst>
          <pc:docMk/>
          <pc:sldMk cId="2718387168" sldId="511"/>
        </pc:sldMkLst>
      </pc:sldChg>
      <pc:sldChg chg="modSp add mod">
        <pc:chgData name="Renske Boertien" userId="b850fce4-9fb1-4ecb-a5cc-d313fbfc0e5a" providerId="ADAL" clId="{58BB905D-DFEC-4FD5-8CD0-AC94D5A6F946}" dt="2024-05-14T14:03:18.018" v="4529" actId="20577"/>
        <pc:sldMkLst>
          <pc:docMk/>
          <pc:sldMk cId="3738867082" sldId="512"/>
        </pc:sldMkLst>
      </pc:sldChg>
      <pc:sldChg chg="addSp modSp add mod">
        <pc:chgData name="Renske Boertien" userId="b850fce4-9fb1-4ecb-a5cc-d313fbfc0e5a" providerId="ADAL" clId="{58BB905D-DFEC-4FD5-8CD0-AC94D5A6F946}" dt="2024-05-14T14:02:27.030" v="4519" actId="1582"/>
        <pc:sldMkLst>
          <pc:docMk/>
          <pc:sldMk cId="3683329611" sldId="513"/>
        </pc:sldMkLst>
      </pc:sldChg>
      <pc:sldChg chg="add">
        <pc:chgData name="Renske Boertien" userId="b850fce4-9fb1-4ecb-a5cc-d313fbfc0e5a" providerId="ADAL" clId="{58BB905D-DFEC-4FD5-8CD0-AC94D5A6F946}" dt="2024-03-27T10:14:14.397" v="1655"/>
        <pc:sldMkLst>
          <pc:docMk/>
          <pc:sldMk cId="2136989929" sldId="514"/>
        </pc:sldMkLst>
      </pc:sldChg>
      <pc:sldChg chg="add">
        <pc:chgData name="Renske Boertien" userId="b850fce4-9fb1-4ecb-a5cc-d313fbfc0e5a" providerId="ADAL" clId="{58BB905D-DFEC-4FD5-8CD0-AC94D5A6F946}" dt="2024-03-27T10:14:14.397" v="1655"/>
        <pc:sldMkLst>
          <pc:docMk/>
          <pc:sldMk cId="1800198753" sldId="515"/>
        </pc:sldMkLst>
      </pc:sldChg>
      <pc:sldChg chg="addSp modSp add">
        <pc:chgData name="Renske Boertien" userId="b850fce4-9fb1-4ecb-a5cc-d313fbfc0e5a" providerId="ADAL" clId="{58BB905D-DFEC-4FD5-8CD0-AC94D5A6F946}" dt="2024-05-14T14:02:41.937" v="4520"/>
        <pc:sldMkLst>
          <pc:docMk/>
          <pc:sldMk cId="854906716" sldId="517"/>
        </pc:sldMkLst>
      </pc:sldChg>
      <pc:sldChg chg="add">
        <pc:chgData name="Renske Boertien" userId="b850fce4-9fb1-4ecb-a5cc-d313fbfc0e5a" providerId="ADAL" clId="{58BB905D-DFEC-4FD5-8CD0-AC94D5A6F946}" dt="2024-03-27T10:14:14.397" v="1655"/>
        <pc:sldMkLst>
          <pc:docMk/>
          <pc:sldMk cId="3228031374" sldId="518"/>
        </pc:sldMkLst>
      </pc:sldChg>
      <pc:sldChg chg="modSp add mod">
        <pc:chgData name="Renske Boertien" userId="b850fce4-9fb1-4ecb-a5cc-d313fbfc0e5a" providerId="ADAL" clId="{58BB905D-DFEC-4FD5-8CD0-AC94D5A6F946}" dt="2024-05-14T13:51:24.065" v="4515" actId="20577"/>
        <pc:sldMkLst>
          <pc:docMk/>
          <pc:sldMk cId="3904916818" sldId="519"/>
        </pc:sldMkLst>
      </pc:sldChg>
      <pc:sldChg chg="add del">
        <pc:chgData name="Renske Boertien" userId="b850fce4-9fb1-4ecb-a5cc-d313fbfc0e5a" providerId="ADAL" clId="{58BB905D-DFEC-4FD5-8CD0-AC94D5A6F946}" dt="2024-03-27T10:20:39.427" v="1693" actId="47"/>
        <pc:sldMkLst>
          <pc:docMk/>
          <pc:sldMk cId="2771166454" sldId="525"/>
        </pc:sldMkLst>
      </pc:sldChg>
      <pc:sldChg chg="addSp delSp modSp add del mod delAnim modAnim">
        <pc:chgData name="Renske Boertien" userId="b850fce4-9fb1-4ecb-a5cc-d313fbfc0e5a" providerId="ADAL" clId="{58BB905D-DFEC-4FD5-8CD0-AC94D5A6F946}" dt="2024-03-27T10:20:38.656" v="1692" actId="47"/>
        <pc:sldMkLst>
          <pc:docMk/>
          <pc:sldMk cId="2146757114" sldId="526"/>
        </pc:sldMkLst>
      </pc:sldChg>
      <pc:sldChg chg="modSp add mod">
        <pc:chgData name="Renske Boertien" userId="b850fce4-9fb1-4ecb-a5cc-d313fbfc0e5a" providerId="ADAL" clId="{58BB905D-DFEC-4FD5-8CD0-AC94D5A6F946}" dt="2024-03-27T10:24:14.277" v="1754" actId="20577"/>
        <pc:sldMkLst>
          <pc:docMk/>
          <pc:sldMk cId="3806235435" sldId="531"/>
        </pc:sldMkLst>
      </pc:sldChg>
      <pc:sldChg chg="modSp add mod modNotesTx">
        <pc:chgData name="Renske Boertien" userId="b850fce4-9fb1-4ecb-a5cc-d313fbfc0e5a" providerId="ADAL" clId="{58BB905D-DFEC-4FD5-8CD0-AC94D5A6F946}" dt="2024-05-14T13:45:27.903" v="4498" actId="20577"/>
        <pc:sldMkLst>
          <pc:docMk/>
          <pc:sldMk cId="1380282080" sldId="532"/>
        </pc:sldMkLst>
      </pc:sldChg>
      <pc:sldChg chg="modSp add del mod">
        <pc:chgData name="Renske Boertien" userId="b850fce4-9fb1-4ecb-a5cc-d313fbfc0e5a" providerId="ADAL" clId="{58BB905D-DFEC-4FD5-8CD0-AC94D5A6F946}" dt="2024-03-27T10:37:00.287" v="2622" actId="47"/>
        <pc:sldMkLst>
          <pc:docMk/>
          <pc:sldMk cId="4218808450" sldId="533"/>
        </pc:sldMkLst>
      </pc:sldChg>
      <pc:sldChg chg="addSp delSp modSp add mod chgLayout">
        <pc:chgData name="Renske Boertien" userId="b850fce4-9fb1-4ecb-a5cc-d313fbfc0e5a" providerId="ADAL" clId="{58BB905D-DFEC-4FD5-8CD0-AC94D5A6F946}" dt="2024-03-27T10:37:42.412" v="2628" actId="478"/>
        <pc:sldMkLst>
          <pc:docMk/>
          <pc:sldMk cId="1404261634" sldId="534"/>
        </pc:sldMkLst>
      </pc:sldChg>
      <pc:sldChg chg="modSp add mod chgLayout">
        <pc:chgData name="Renske Boertien" userId="b850fce4-9fb1-4ecb-a5cc-d313fbfc0e5a" providerId="ADAL" clId="{58BB905D-DFEC-4FD5-8CD0-AC94D5A6F946}" dt="2024-03-27T10:37:31.583" v="2626" actId="12788"/>
        <pc:sldMkLst>
          <pc:docMk/>
          <pc:sldMk cId="4268229301" sldId="535"/>
        </pc:sldMkLst>
      </pc:sldChg>
      <pc:sldChg chg="modSp add del mod">
        <pc:chgData name="Renske Boertien" userId="b850fce4-9fb1-4ecb-a5cc-d313fbfc0e5a" providerId="ADAL" clId="{58BB905D-DFEC-4FD5-8CD0-AC94D5A6F946}" dt="2024-03-27T11:26:23.696" v="3091" actId="47"/>
        <pc:sldMkLst>
          <pc:docMk/>
          <pc:sldMk cId="1630352111" sldId="537"/>
        </pc:sldMkLst>
      </pc:sldChg>
      <pc:sldChg chg="modSp add mod modNotesTx">
        <pc:chgData name="Renske Boertien" userId="b850fce4-9fb1-4ecb-a5cc-d313fbfc0e5a" providerId="ADAL" clId="{58BB905D-DFEC-4FD5-8CD0-AC94D5A6F946}" dt="2024-05-14T13:43:57.099" v="4469" actId="20577"/>
        <pc:sldMkLst>
          <pc:docMk/>
          <pc:sldMk cId="3042650809" sldId="538"/>
        </pc:sldMkLst>
      </pc:sldChg>
      <pc:sldChg chg="modSp add mod">
        <pc:chgData name="Renske Boertien" userId="b850fce4-9fb1-4ecb-a5cc-d313fbfc0e5a" providerId="ADAL" clId="{58BB905D-DFEC-4FD5-8CD0-AC94D5A6F946}" dt="2024-03-27T10:22:42.227" v="1705" actId="255"/>
        <pc:sldMkLst>
          <pc:docMk/>
          <pc:sldMk cId="1904230503" sldId="539"/>
        </pc:sldMkLst>
      </pc:sldChg>
      <pc:sldChg chg="modSp add mod">
        <pc:chgData name="Renske Boertien" userId="b850fce4-9fb1-4ecb-a5cc-d313fbfc0e5a" providerId="ADAL" clId="{58BB905D-DFEC-4FD5-8CD0-AC94D5A6F946}" dt="2024-03-27T10:23:22.457" v="1709" actId="255"/>
        <pc:sldMkLst>
          <pc:docMk/>
          <pc:sldMk cId="2848178638" sldId="540"/>
        </pc:sldMkLst>
      </pc:sldChg>
      <pc:sldChg chg="modSp add del mod ord modNotesTx">
        <pc:chgData name="Renske Boertien" userId="b850fce4-9fb1-4ecb-a5cc-d313fbfc0e5a" providerId="ADAL" clId="{58BB905D-DFEC-4FD5-8CD0-AC94D5A6F946}" dt="2024-05-14T14:38:26.766" v="4536" actId="47"/>
        <pc:sldMkLst>
          <pc:docMk/>
          <pc:sldMk cId="3715887583" sldId="541"/>
        </pc:sldMkLst>
      </pc:sldChg>
      <pc:sldChg chg="modSp add mod ord modNotesTx">
        <pc:chgData name="Renske Boertien" userId="b850fce4-9fb1-4ecb-a5cc-d313fbfc0e5a" providerId="ADAL" clId="{58BB905D-DFEC-4FD5-8CD0-AC94D5A6F946}" dt="2024-05-14T13:45:36.715" v="4508" actId="20577"/>
        <pc:sldMkLst>
          <pc:docMk/>
          <pc:sldMk cId="3994131312" sldId="542"/>
        </pc:sldMkLst>
      </pc:sldChg>
      <pc:sldChg chg="add del">
        <pc:chgData name="Renske Boertien" userId="b850fce4-9fb1-4ecb-a5cc-d313fbfc0e5a" providerId="ADAL" clId="{58BB905D-DFEC-4FD5-8CD0-AC94D5A6F946}" dt="2024-03-27T09:37:50.807" v="1283" actId="47"/>
        <pc:sldMkLst>
          <pc:docMk/>
          <pc:sldMk cId="1343813061" sldId="543"/>
        </pc:sldMkLst>
      </pc:sldChg>
      <pc:sldChg chg="addSp delSp modSp add mod">
        <pc:chgData name="Renske Boertien" userId="b850fce4-9fb1-4ecb-a5cc-d313fbfc0e5a" providerId="ADAL" clId="{58BB905D-DFEC-4FD5-8CD0-AC94D5A6F946}" dt="2024-05-14T13:44:10.278" v="4492" actId="20577"/>
        <pc:sldMkLst>
          <pc:docMk/>
          <pc:sldMk cId="2330814207" sldId="544"/>
        </pc:sldMkLst>
      </pc:sldChg>
      <pc:sldChg chg="addSp delSp modSp add mod delAnim modAnim">
        <pc:chgData name="Renske Boertien" userId="b850fce4-9fb1-4ecb-a5cc-d313fbfc0e5a" providerId="ADAL" clId="{58BB905D-DFEC-4FD5-8CD0-AC94D5A6F946}" dt="2024-03-27T10:11:14.252" v="1647" actId="113"/>
        <pc:sldMkLst>
          <pc:docMk/>
          <pc:sldMk cId="3794004268" sldId="545"/>
        </pc:sldMkLst>
      </pc:sldChg>
      <pc:sldChg chg="add del">
        <pc:chgData name="Renske Boertien" userId="b850fce4-9fb1-4ecb-a5cc-d313fbfc0e5a" providerId="ADAL" clId="{58BB905D-DFEC-4FD5-8CD0-AC94D5A6F946}" dt="2024-03-27T10:18:19.546" v="1666" actId="47"/>
        <pc:sldMkLst>
          <pc:docMk/>
          <pc:sldMk cId="1433465126" sldId="546"/>
        </pc:sldMkLst>
      </pc:sldChg>
      <pc:sldChg chg="modSp new mod modNotesTx">
        <pc:chgData name="Renske Boertien" userId="b850fce4-9fb1-4ecb-a5cc-d313fbfc0e5a" providerId="ADAL" clId="{58BB905D-DFEC-4FD5-8CD0-AC94D5A6F946}" dt="2024-05-14T13:43:50.368" v="4463" actId="20577"/>
        <pc:sldMkLst>
          <pc:docMk/>
          <pc:sldMk cId="3502236691" sldId="547"/>
        </pc:sldMkLst>
      </pc:sldChg>
      <pc:sldChg chg="modSp add del mod ord">
        <pc:chgData name="Renske Boertien" userId="b850fce4-9fb1-4ecb-a5cc-d313fbfc0e5a" providerId="ADAL" clId="{58BB905D-DFEC-4FD5-8CD0-AC94D5A6F946}" dt="2024-05-10T08:28:23.347" v="4423" actId="47"/>
        <pc:sldMkLst>
          <pc:docMk/>
          <pc:sldMk cId="2258920078" sldId="548"/>
        </pc:sldMkLst>
      </pc:sldChg>
      <pc:sldChg chg="modSp add mod">
        <pc:chgData name="Renske Boertien" userId="b850fce4-9fb1-4ecb-a5cc-d313fbfc0e5a" providerId="ADAL" clId="{58BB905D-DFEC-4FD5-8CD0-AC94D5A6F946}" dt="2024-03-27T10:09:37.656" v="1630" actId="207"/>
        <pc:sldMkLst>
          <pc:docMk/>
          <pc:sldMk cId="1139485256" sldId="549"/>
        </pc:sldMkLst>
      </pc:sldChg>
      <pc:sldChg chg="modSp add mod">
        <pc:chgData name="Renske Boertien" userId="b850fce4-9fb1-4ecb-a5cc-d313fbfc0e5a" providerId="ADAL" clId="{58BB905D-DFEC-4FD5-8CD0-AC94D5A6F946}" dt="2024-03-27T10:09:43.727" v="1631" actId="207"/>
        <pc:sldMkLst>
          <pc:docMk/>
          <pc:sldMk cId="3492888268" sldId="550"/>
        </pc:sldMkLst>
      </pc:sldChg>
      <pc:sldChg chg="modSp add mod">
        <pc:chgData name="Renske Boertien" userId="b850fce4-9fb1-4ecb-a5cc-d313fbfc0e5a" providerId="ADAL" clId="{58BB905D-DFEC-4FD5-8CD0-AC94D5A6F946}" dt="2024-03-27T10:09:47.037" v="1632" actId="207"/>
        <pc:sldMkLst>
          <pc:docMk/>
          <pc:sldMk cId="1269638753" sldId="551"/>
        </pc:sldMkLst>
      </pc:sldChg>
      <pc:sldChg chg="modSp add mod">
        <pc:chgData name="Renske Boertien" userId="b850fce4-9fb1-4ecb-a5cc-d313fbfc0e5a" providerId="ADAL" clId="{58BB905D-DFEC-4FD5-8CD0-AC94D5A6F946}" dt="2024-03-27T10:09:51.922" v="1633" actId="207"/>
        <pc:sldMkLst>
          <pc:docMk/>
          <pc:sldMk cId="158302040" sldId="552"/>
        </pc:sldMkLst>
      </pc:sldChg>
      <pc:sldChg chg="modSp add mod">
        <pc:chgData name="Renske Boertien" userId="b850fce4-9fb1-4ecb-a5cc-d313fbfc0e5a" providerId="ADAL" clId="{58BB905D-DFEC-4FD5-8CD0-AC94D5A6F946}" dt="2024-03-27T10:13:20.777" v="1654" actId="207"/>
        <pc:sldMkLst>
          <pc:docMk/>
          <pc:sldMk cId="2776606" sldId="553"/>
        </pc:sldMkLst>
      </pc:sldChg>
      <pc:sldChg chg="addSp delSp modSp new mod ord">
        <pc:chgData name="Renske Boertien" userId="b850fce4-9fb1-4ecb-a5cc-d313fbfc0e5a" providerId="ADAL" clId="{58BB905D-DFEC-4FD5-8CD0-AC94D5A6F946}" dt="2024-03-27T09:53:57.587" v="1394" actId="1076"/>
        <pc:sldMkLst>
          <pc:docMk/>
          <pc:sldMk cId="774440543" sldId="554"/>
        </pc:sldMkLst>
      </pc:sldChg>
      <pc:sldChg chg="modSp add mod">
        <pc:chgData name="Renske Boertien" userId="b850fce4-9fb1-4ecb-a5cc-d313fbfc0e5a" providerId="ADAL" clId="{58BB905D-DFEC-4FD5-8CD0-AC94D5A6F946}" dt="2024-03-27T10:10:01.700" v="1635" actId="207"/>
        <pc:sldMkLst>
          <pc:docMk/>
          <pc:sldMk cId="546196758" sldId="555"/>
        </pc:sldMkLst>
      </pc:sldChg>
      <pc:sldChg chg="modSp add mod">
        <pc:chgData name="Renske Boertien" userId="b850fce4-9fb1-4ecb-a5cc-d313fbfc0e5a" providerId="ADAL" clId="{58BB905D-DFEC-4FD5-8CD0-AC94D5A6F946}" dt="2024-03-27T10:10:08.960" v="1636" actId="207"/>
        <pc:sldMkLst>
          <pc:docMk/>
          <pc:sldMk cId="2323902639" sldId="556"/>
        </pc:sldMkLst>
      </pc:sldChg>
      <pc:sldChg chg="modSp add mod">
        <pc:chgData name="Renske Boertien" userId="b850fce4-9fb1-4ecb-a5cc-d313fbfc0e5a" providerId="ADAL" clId="{58BB905D-DFEC-4FD5-8CD0-AC94D5A6F946}" dt="2024-03-27T10:10:31.467" v="1637" actId="207"/>
        <pc:sldMkLst>
          <pc:docMk/>
          <pc:sldMk cId="3936601276" sldId="557"/>
        </pc:sldMkLst>
      </pc:sldChg>
      <pc:sldChg chg="addSp delSp modSp new del mod modAnim">
        <pc:chgData name="Renske Boertien" userId="b850fce4-9fb1-4ecb-a5cc-d313fbfc0e5a" providerId="ADAL" clId="{58BB905D-DFEC-4FD5-8CD0-AC94D5A6F946}" dt="2024-03-27T10:14:17.484" v="1658" actId="47"/>
        <pc:sldMkLst>
          <pc:docMk/>
          <pc:sldMk cId="3080229233" sldId="558"/>
        </pc:sldMkLst>
      </pc:sldChg>
      <pc:sldChg chg="modSp add del mod ord">
        <pc:chgData name="Renske Boertien" userId="b850fce4-9fb1-4ecb-a5cc-d313fbfc0e5a" providerId="ADAL" clId="{58BB905D-DFEC-4FD5-8CD0-AC94D5A6F946}" dt="2024-03-27T10:54:01.561" v="2828" actId="47"/>
        <pc:sldMkLst>
          <pc:docMk/>
          <pc:sldMk cId="1155554147" sldId="559"/>
        </pc:sldMkLst>
      </pc:sldChg>
      <pc:sldChg chg="modSp add del mod">
        <pc:chgData name="Renske Boertien" userId="b850fce4-9fb1-4ecb-a5cc-d313fbfc0e5a" providerId="ADAL" clId="{58BB905D-DFEC-4FD5-8CD0-AC94D5A6F946}" dt="2024-05-14T14:19:44.494" v="4535" actId="47"/>
        <pc:sldMkLst>
          <pc:docMk/>
          <pc:sldMk cId="410409041" sldId="560"/>
        </pc:sldMkLst>
      </pc:sldChg>
      <pc:sldChg chg="add del">
        <pc:chgData name="Renske Boertien" userId="b850fce4-9fb1-4ecb-a5cc-d313fbfc0e5a" providerId="ADAL" clId="{58BB905D-DFEC-4FD5-8CD0-AC94D5A6F946}" dt="2024-03-27T09:58:29.539" v="1428"/>
        <pc:sldMkLst>
          <pc:docMk/>
          <pc:sldMk cId="948583506" sldId="560"/>
        </pc:sldMkLst>
      </pc:sldChg>
      <pc:sldChg chg="modSp add del mod ord">
        <pc:chgData name="Renske Boertien" userId="b850fce4-9fb1-4ecb-a5cc-d313fbfc0e5a" providerId="ADAL" clId="{58BB905D-DFEC-4FD5-8CD0-AC94D5A6F946}" dt="2024-03-27T10:56:24.614" v="2829" actId="47"/>
        <pc:sldMkLst>
          <pc:docMk/>
          <pc:sldMk cId="1012043806" sldId="560"/>
        </pc:sldMkLst>
      </pc:sldChg>
      <pc:sldChg chg="new del">
        <pc:chgData name="Renske Boertien" userId="b850fce4-9fb1-4ecb-a5cc-d313fbfc0e5a" providerId="ADAL" clId="{58BB905D-DFEC-4FD5-8CD0-AC94D5A6F946}" dt="2024-03-27T10:03:38.628" v="1536" actId="47"/>
        <pc:sldMkLst>
          <pc:docMk/>
          <pc:sldMk cId="1393811083" sldId="561"/>
        </pc:sldMkLst>
      </pc:sldChg>
      <pc:sldChg chg="add ord modNotesTx">
        <pc:chgData name="Renske Boertien" userId="b850fce4-9fb1-4ecb-a5cc-d313fbfc0e5a" providerId="ADAL" clId="{58BB905D-DFEC-4FD5-8CD0-AC94D5A6F946}" dt="2024-03-27T11:33:21.690" v="3114" actId="20577"/>
        <pc:sldMkLst>
          <pc:docMk/>
          <pc:sldMk cId="2015944141" sldId="562"/>
        </pc:sldMkLst>
      </pc:sldChg>
      <pc:sldChg chg="modSp add mod">
        <pc:chgData name="Renske Boertien" userId="b850fce4-9fb1-4ecb-a5cc-d313fbfc0e5a" providerId="ADAL" clId="{58BB905D-DFEC-4FD5-8CD0-AC94D5A6F946}" dt="2024-03-27T10:14:40.303" v="1662" actId="1076"/>
        <pc:sldMkLst>
          <pc:docMk/>
          <pc:sldMk cId="875209584" sldId="563"/>
        </pc:sldMkLst>
      </pc:sldChg>
      <pc:sldChg chg="addSp modSp add">
        <pc:chgData name="Renske Boertien" userId="b850fce4-9fb1-4ecb-a5cc-d313fbfc0e5a" providerId="ADAL" clId="{58BB905D-DFEC-4FD5-8CD0-AC94D5A6F946}" dt="2024-05-14T14:14:36.483" v="4531"/>
        <pc:sldMkLst>
          <pc:docMk/>
          <pc:sldMk cId="275092759" sldId="564"/>
        </pc:sldMkLst>
      </pc:sldChg>
      <pc:sldChg chg="add">
        <pc:chgData name="Renske Boertien" userId="b850fce4-9fb1-4ecb-a5cc-d313fbfc0e5a" providerId="ADAL" clId="{58BB905D-DFEC-4FD5-8CD0-AC94D5A6F946}" dt="2024-03-27T10:14:14.397" v="1655"/>
        <pc:sldMkLst>
          <pc:docMk/>
          <pc:sldMk cId="2879943170" sldId="565"/>
        </pc:sldMkLst>
      </pc:sldChg>
      <pc:sldChg chg="add">
        <pc:chgData name="Renske Boertien" userId="b850fce4-9fb1-4ecb-a5cc-d313fbfc0e5a" providerId="ADAL" clId="{58BB905D-DFEC-4FD5-8CD0-AC94D5A6F946}" dt="2024-03-27T10:14:14.397" v="1655"/>
        <pc:sldMkLst>
          <pc:docMk/>
          <pc:sldMk cId="1876610229" sldId="566"/>
        </pc:sldMkLst>
      </pc:sldChg>
      <pc:sldChg chg="addSp modSp add">
        <pc:chgData name="Renske Boertien" userId="b850fce4-9fb1-4ecb-a5cc-d313fbfc0e5a" providerId="ADAL" clId="{58BB905D-DFEC-4FD5-8CD0-AC94D5A6F946}" dt="2024-05-14T14:14:34.310" v="4530"/>
        <pc:sldMkLst>
          <pc:docMk/>
          <pc:sldMk cId="3828696620" sldId="567"/>
        </pc:sldMkLst>
      </pc:sldChg>
      <pc:sldChg chg="addSp modSp add">
        <pc:chgData name="Renske Boertien" userId="b850fce4-9fb1-4ecb-a5cc-d313fbfc0e5a" providerId="ADAL" clId="{58BB905D-DFEC-4FD5-8CD0-AC94D5A6F946}" dt="2024-05-14T14:14:39.625" v="4532"/>
        <pc:sldMkLst>
          <pc:docMk/>
          <pc:sldMk cId="381426384" sldId="568"/>
        </pc:sldMkLst>
      </pc:sldChg>
      <pc:sldChg chg="add">
        <pc:chgData name="Renske Boertien" userId="b850fce4-9fb1-4ecb-a5cc-d313fbfc0e5a" providerId="ADAL" clId="{58BB905D-DFEC-4FD5-8CD0-AC94D5A6F946}" dt="2024-03-27T10:14:14.397" v="1655"/>
        <pc:sldMkLst>
          <pc:docMk/>
          <pc:sldMk cId="902134634" sldId="569"/>
        </pc:sldMkLst>
      </pc:sldChg>
      <pc:sldChg chg="add">
        <pc:chgData name="Renske Boertien" userId="b850fce4-9fb1-4ecb-a5cc-d313fbfc0e5a" providerId="ADAL" clId="{58BB905D-DFEC-4FD5-8CD0-AC94D5A6F946}" dt="2024-03-27T10:14:14.397" v="1655"/>
        <pc:sldMkLst>
          <pc:docMk/>
          <pc:sldMk cId="2927864866" sldId="570"/>
        </pc:sldMkLst>
      </pc:sldChg>
      <pc:sldChg chg="modSp add mod">
        <pc:chgData name="Renske Boertien" userId="b850fce4-9fb1-4ecb-a5cc-d313fbfc0e5a" providerId="ADAL" clId="{58BB905D-DFEC-4FD5-8CD0-AC94D5A6F946}" dt="2024-03-27T10:15:09.487" v="1664" actId="113"/>
        <pc:sldMkLst>
          <pc:docMk/>
          <pc:sldMk cId="250231258" sldId="571"/>
        </pc:sldMkLst>
      </pc:sldChg>
      <pc:sldChg chg="add del">
        <pc:chgData name="Renske Boertien" userId="b850fce4-9fb1-4ecb-a5cc-d313fbfc0e5a" providerId="ADAL" clId="{58BB905D-DFEC-4FD5-8CD0-AC94D5A6F946}" dt="2024-03-27T10:18:27.278" v="1667" actId="47"/>
        <pc:sldMkLst>
          <pc:docMk/>
          <pc:sldMk cId="3461549101" sldId="572"/>
        </pc:sldMkLst>
      </pc:sldChg>
      <pc:sldChg chg="modSp add mod modNotesTx">
        <pc:chgData name="Renske Boertien" userId="b850fce4-9fb1-4ecb-a5cc-d313fbfc0e5a" providerId="ADAL" clId="{58BB905D-DFEC-4FD5-8CD0-AC94D5A6F946}" dt="2024-03-27T10:38:38.176" v="2726" actId="20577"/>
        <pc:sldMkLst>
          <pc:docMk/>
          <pc:sldMk cId="1786187484" sldId="573"/>
        </pc:sldMkLst>
      </pc:sldChg>
      <pc:sldChg chg="delSp modSp add del mod modNotesTx">
        <pc:chgData name="Renske Boertien" userId="b850fce4-9fb1-4ecb-a5cc-d313fbfc0e5a" providerId="ADAL" clId="{58BB905D-DFEC-4FD5-8CD0-AC94D5A6F946}" dt="2024-03-27T11:10:50.237" v="2974" actId="47"/>
        <pc:sldMkLst>
          <pc:docMk/>
          <pc:sldMk cId="3555473817" sldId="574"/>
        </pc:sldMkLst>
      </pc:sldChg>
      <pc:sldChg chg="modSp add mod ord">
        <pc:chgData name="Renske Boertien" userId="b850fce4-9fb1-4ecb-a5cc-d313fbfc0e5a" providerId="ADAL" clId="{58BB905D-DFEC-4FD5-8CD0-AC94D5A6F946}" dt="2024-03-27T11:10:35.748" v="2972" actId="1035"/>
        <pc:sldMkLst>
          <pc:docMk/>
          <pc:sldMk cId="2594780818" sldId="575"/>
        </pc:sldMkLst>
      </pc:sldChg>
      <pc:sldChg chg="modSp add del mod">
        <pc:chgData name="Renske Boertien" userId="b850fce4-9fb1-4ecb-a5cc-d313fbfc0e5a" providerId="ADAL" clId="{58BB905D-DFEC-4FD5-8CD0-AC94D5A6F946}" dt="2024-05-10T08:01:56.145" v="4422" actId="47"/>
        <pc:sldMkLst>
          <pc:docMk/>
          <pc:sldMk cId="1544385118" sldId="576"/>
        </pc:sldMkLst>
      </pc:sldChg>
      <pc:sldChg chg="modSp add del mod">
        <pc:chgData name="Renske Boertien" userId="b850fce4-9fb1-4ecb-a5cc-d313fbfc0e5a" providerId="ADAL" clId="{58BB905D-DFEC-4FD5-8CD0-AC94D5A6F946}" dt="2024-05-10T08:01:55.708" v="4421" actId="47"/>
        <pc:sldMkLst>
          <pc:docMk/>
          <pc:sldMk cId="3044580701" sldId="577"/>
        </pc:sldMkLst>
      </pc:sldChg>
      <pc:sldChg chg="modSp new mod">
        <pc:chgData name="Renske Boertien" userId="b850fce4-9fb1-4ecb-a5cc-d313fbfc0e5a" providerId="ADAL" clId="{58BB905D-DFEC-4FD5-8CD0-AC94D5A6F946}" dt="2024-05-10T08:01:20.910" v="4418" actId="20577"/>
        <pc:sldMkLst>
          <pc:docMk/>
          <pc:sldMk cId="4102434145" sldId="578"/>
        </pc:sldMkLst>
      </pc:sldChg>
      <pc:sldChg chg="modSp new del mod">
        <pc:chgData name="Renske Boertien" userId="b850fce4-9fb1-4ecb-a5cc-d313fbfc0e5a" providerId="ADAL" clId="{58BB905D-DFEC-4FD5-8CD0-AC94D5A6F946}" dt="2024-05-14T14:39:34.575" v="4541" actId="47"/>
        <pc:sldMkLst>
          <pc:docMk/>
          <pc:sldMk cId="754093787" sldId="579"/>
        </pc:sldMkLst>
      </pc:sldChg>
      <pc:sldChg chg="addSp delSp modSp new mod modClrScheme chgLayout">
        <pc:chgData name="Renske Boertien" userId="b850fce4-9fb1-4ecb-a5cc-d313fbfc0e5a" providerId="ADAL" clId="{58BB905D-DFEC-4FD5-8CD0-AC94D5A6F946}" dt="2024-05-14T14:39:57.560" v="4553" actId="20577"/>
        <pc:sldMkLst>
          <pc:docMk/>
          <pc:sldMk cId="4036696529" sldId="580"/>
        </pc:sldMkLst>
      </pc:sldChg>
      <pc:sldChg chg="addSp delSp modSp new mod">
        <pc:chgData name="Renske Boertien" userId="b850fce4-9fb1-4ecb-a5cc-d313fbfc0e5a" providerId="ADAL" clId="{58BB905D-DFEC-4FD5-8CD0-AC94D5A6F946}" dt="2024-03-27T11:33:52.304" v="3137" actId="20577"/>
        <pc:sldMkLst>
          <pc:docMk/>
          <pc:sldMk cId="3096814303" sldId="581"/>
        </pc:sldMkLst>
      </pc:sldChg>
      <pc:sldChg chg="new del">
        <pc:chgData name="Renske Boertien" userId="b850fce4-9fb1-4ecb-a5cc-d313fbfc0e5a" providerId="ADAL" clId="{58BB905D-DFEC-4FD5-8CD0-AC94D5A6F946}" dt="2024-03-27T11:09:22.843" v="2907" actId="47"/>
        <pc:sldMkLst>
          <pc:docMk/>
          <pc:sldMk cId="3114558119" sldId="582"/>
        </pc:sldMkLst>
      </pc:sldChg>
      <pc:sldChg chg="modSp add mod modAnim chgLayout">
        <pc:chgData name="Renske Boertien" userId="b850fce4-9fb1-4ecb-a5cc-d313fbfc0e5a" providerId="ADAL" clId="{58BB905D-DFEC-4FD5-8CD0-AC94D5A6F946}" dt="2024-03-27T11:10:01.146" v="2969" actId="20577"/>
        <pc:sldMkLst>
          <pc:docMk/>
          <pc:sldMk cId="3904204403" sldId="582"/>
        </pc:sldMkLst>
      </pc:sldChg>
      <pc:sldChg chg="modSp add mod">
        <pc:chgData name="Renske Boertien" userId="b850fce4-9fb1-4ecb-a5cc-d313fbfc0e5a" providerId="ADAL" clId="{58BB905D-DFEC-4FD5-8CD0-AC94D5A6F946}" dt="2024-05-14T14:42:18.755" v="4567" actId="20577"/>
        <pc:sldMkLst>
          <pc:docMk/>
          <pc:sldMk cId="762821530" sldId="583"/>
        </pc:sldMkLst>
      </pc:sldChg>
      <pc:sldChg chg="modSp new mod">
        <pc:chgData name="Renske Boertien" userId="b850fce4-9fb1-4ecb-a5cc-d313fbfc0e5a" providerId="ADAL" clId="{58BB905D-DFEC-4FD5-8CD0-AC94D5A6F946}" dt="2024-05-14T13:36:38.098" v="4453" actId="20577"/>
        <pc:sldMkLst>
          <pc:docMk/>
          <pc:sldMk cId="3028762454" sldId="584"/>
        </pc:sldMkLst>
      </pc:sldChg>
      <pc:sldMasterChg chg="modSp mod delSldLayout modSldLayout">
        <pc:chgData name="Renske Boertien" userId="b850fce4-9fb1-4ecb-a5cc-d313fbfc0e5a" providerId="ADAL" clId="{58BB905D-DFEC-4FD5-8CD0-AC94D5A6F946}" dt="2024-03-27T10:08:42.056" v="1624" actId="2711"/>
        <pc:sldMasterMkLst>
          <pc:docMk/>
          <pc:sldMasterMk cId="349159718" sldId="2147483660"/>
        </pc:sldMasterMkLst>
        <pc:sldLayoutChg chg="modSp">
          <pc:chgData name="Renske Boertien" userId="b850fce4-9fb1-4ecb-a5cc-d313fbfc0e5a" providerId="ADAL" clId="{58BB905D-DFEC-4FD5-8CD0-AC94D5A6F946}" dt="2024-03-27T10:08:42.056" v="1624" actId="2711"/>
          <pc:sldLayoutMkLst>
            <pc:docMk/>
            <pc:sldMasterMk cId="349159718" sldId="2147483660"/>
            <pc:sldLayoutMk cId="4274462606" sldId="2147483662"/>
          </pc:sldLayoutMkLst>
        </pc:sldLayoutChg>
        <pc:sldLayoutChg chg="del">
          <pc:chgData name="Renske Boertien" userId="b850fce4-9fb1-4ecb-a5cc-d313fbfc0e5a" providerId="ADAL" clId="{58BB905D-DFEC-4FD5-8CD0-AC94D5A6F946}" dt="2024-03-27T09:58:13.250" v="1426" actId="47"/>
          <pc:sldLayoutMkLst>
            <pc:docMk/>
            <pc:sldMasterMk cId="349159718" sldId="2147483660"/>
            <pc:sldLayoutMk cId="1319584716" sldId="2147483672"/>
          </pc:sldLayoutMkLst>
        </pc:sldLayoutChg>
      </pc:sldMasterChg>
    </pc:docChg>
  </pc:docChgLst>
  <pc:docChgLst>
    <pc:chgData name="Marja Karreman" userId="S::m.karreman@taalcentrumalmere.nl::dbb60855-34cb-47b4-a06b-a9c1651a89a8" providerId="AD" clId="Web-{C09AB0EF-9267-10A8-5D7F-C795CAE73F9D}"/>
    <pc:docChg chg="mod">
      <pc:chgData name="Marja Karreman" userId="S::m.karreman@taalcentrumalmere.nl::dbb60855-34cb-47b4-a06b-a9c1651a89a8" providerId="AD" clId="Web-{C09AB0EF-9267-10A8-5D7F-C795CAE73F9D}" dt="2025-05-06T13:40:50.817" v="0"/>
      <pc:docMkLst>
        <pc:docMk/>
      </pc:docMkLst>
    </pc:docChg>
  </pc:docChgLst>
  <pc:docChgLst>
    <pc:chgData name="Renske Boertien" userId="S::r.boertien@taalcentrumalmere.nl::b850fce4-9fb1-4ecb-a5cc-d313fbfc0e5a" providerId="AD" clId="Web-{F1083062-3948-4726-60BB-7368D65CD769}"/>
    <pc:docChg chg="mod modSld">
      <pc:chgData name="Renske Boertien" userId="S::r.boertien@taalcentrumalmere.nl::b850fce4-9fb1-4ecb-a5cc-d313fbfc0e5a" providerId="AD" clId="Web-{F1083062-3948-4726-60BB-7368D65CD769}" dt="2025-05-06T13:25:04.281" v="6"/>
      <pc:docMkLst>
        <pc:docMk/>
      </pc:docMkLst>
      <pc:sldChg chg="modSp">
        <pc:chgData name="Renske Boertien" userId="S::r.boertien@taalcentrumalmere.nl::b850fce4-9fb1-4ecb-a5cc-d313fbfc0e5a" providerId="AD" clId="Web-{F1083062-3948-4726-60BB-7368D65CD769}" dt="2025-05-06T13:22:52.026" v="5" actId="20577"/>
        <pc:sldMkLst>
          <pc:docMk/>
          <pc:sldMk cId="3502236691" sldId="547"/>
        </pc:sldMkLst>
      </pc:sldChg>
    </pc:docChg>
  </pc:docChgLst>
  <pc:docChgLst>
    <pc:chgData name="Renske Boertien" userId="b850fce4-9fb1-4ecb-a5cc-d313fbfc0e5a" providerId="ADAL" clId="{E6E4F54C-E794-4EA2-AD45-2BF0D68CBE35}"/>
    <pc:docChg chg="modSld">
      <pc:chgData name="Renske Boertien" userId="b850fce4-9fb1-4ecb-a5cc-d313fbfc0e5a" providerId="ADAL" clId="{E6E4F54C-E794-4EA2-AD45-2BF0D68CBE35}" dt="2024-10-21T11:54:14.628" v="3" actId="207"/>
      <pc:docMkLst>
        <pc:docMk/>
      </pc:docMkLst>
      <pc:sldChg chg="modSp mod">
        <pc:chgData name="Renske Boertien" userId="b850fce4-9fb1-4ecb-a5cc-d313fbfc0e5a" providerId="ADAL" clId="{E6E4F54C-E794-4EA2-AD45-2BF0D68CBE35}" dt="2024-10-21T11:54:00.145" v="0" actId="207"/>
        <pc:sldMkLst>
          <pc:docMk/>
          <pc:sldMk cId="213628459" sldId="455"/>
        </pc:sldMkLst>
      </pc:sldChg>
      <pc:sldChg chg="modSp mod">
        <pc:chgData name="Renske Boertien" userId="b850fce4-9fb1-4ecb-a5cc-d313fbfc0e5a" providerId="ADAL" clId="{E6E4F54C-E794-4EA2-AD45-2BF0D68CBE35}" dt="2024-10-21T11:54:10.886" v="2" actId="207"/>
        <pc:sldMkLst>
          <pc:docMk/>
          <pc:sldMk cId="250231258" sldId="571"/>
        </pc:sldMkLst>
      </pc:sldChg>
      <pc:sldChg chg="modSp mod">
        <pc:chgData name="Renske Boertien" userId="b850fce4-9fb1-4ecb-a5cc-d313fbfc0e5a" providerId="ADAL" clId="{E6E4F54C-E794-4EA2-AD45-2BF0D68CBE35}" dt="2024-10-21T11:54:14.628" v="3" actId="207"/>
        <pc:sldMkLst>
          <pc:docMk/>
          <pc:sldMk cId="1786187484" sldId="573"/>
        </pc:sldMkLst>
      </pc:sldChg>
      <pc:sldChg chg="modSp mod">
        <pc:chgData name="Renske Boertien" userId="b850fce4-9fb1-4ecb-a5cc-d313fbfc0e5a" providerId="ADAL" clId="{E6E4F54C-E794-4EA2-AD45-2BF0D68CBE35}" dt="2024-10-21T11:54:04.560" v="1" actId="207"/>
        <pc:sldMkLst>
          <pc:docMk/>
          <pc:sldMk cId="3904204403" sldId="582"/>
        </pc:sldMkLst>
      </pc:sldChg>
    </pc:docChg>
  </pc:docChgLst>
  <pc:docChgLst>
    <pc:chgData name="Floor de Bruin" userId="d1c5b670-a1b7-49da-b2e8-c82be91a578e" providerId="ADAL" clId="{74A461F6-F4A4-45F4-A9FA-148E670FED38}"/>
    <pc:docChg chg="undo redo custSel addSld delSld modSld sldOrd modNotesMaster">
      <pc:chgData name="Floor de Bruin" userId="d1c5b670-a1b7-49da-b2e8-c82be91a578e" providerId="ADAL" clId="{74A461F6-F4A4-45F4-A9FA-148E670FED38}" dt="2024-11-26T09:27:35.159" v="3932" actId="732"/>
      <pc:docMkLst>
        <pc:docMk/>
      </pc:docMkLst>
      <pc:sldChg chg="addSp delSp modSp add del mod ord">
        <pc:chgData name="Floor de Bruin" userId="d1c5b670-a1b7-49da-b2e8-c82be91a578e" providerId="ADAL" clId="{74A461F6-F4A4-45F4-A9FA-148E670FED38}" dt="2024-11-25T10:34:28.599" v="3713" actId="47"/>
        <pc:sldMkLst>
          <pc:docMk/>
          <pc:sldMk cId="3863489010" sldId="352"/>
        </pc:sldMkLst>
      </pc:sldChg>
      <pc:sldChg chg="addSp modSp add del mod">
        <pc:chgData name="Floor de Bruin" userId="d1c5b670-a1b7-49da-b2e8-c82be91a578e" providerId="ADAL" clId="{74A461F6-F4A4-45F4-A9FA-148E670FED38}" dt="2024-11-25T10:33:50.748" v="3700" actId="47"/>
        <pc:sldMkLst>
          <pc:docMk/>
          <pc:sldMk cId="578186137" sldId="367"/>
        </pc:sldMkLst>
      </pc:sldChg>
      <pc:sldChg chg="addSp modSp add del mod">
        <pc:chgData name="Floor de Bruin" userId="d1c5b670-a1b7-49da-b2e8-c82be91a578e" providerId="ADAL" clId="{74A461F6-F4A4-45F4-A9FA-148E670FED38}" dt="2024-11-25T10:33:51.451" v="3701" actId="47"/>
        <pc:sldMkLst>
          <pc:docMk/>
          <pc:sldMk cId="2822347455" sldId="368"/>
        </pc:sldMkLst>
      </pc:sldChg>
      <pc:sldChg chg="addSp delSp modSp add mod ord">
        <pc:chgData name="Floor de Bruin" userId="d1c5b670-a1b7-49da-b2e8-c82be91a578e" providerId="ADAL" clId="{74A461F6-F4A4-45F4-A9FA-148E670FED38}" dt="2024-11-25T10:11:11.321" v="3601" actId="478"/>
        <pc:sldMkLst>
          <pc:docMk/>
          <pc:sldMk cId="3455575997" sldId="369"/>
        </pc:sldMkLst>
      </pc:sldChg>
      <pc:sldChg chg="addSp delSp modSp add mod ord">
        <pc:chgData name="Floor de Bruin" userId="d1c5b670-a1b7-49da-b2e8-c82be91a578e" providerId="ADAL" clId="{74A461F6-F4A4-45F4-A9FA-148E670FED38}" dt="2024-11-25T10:03:32.651" v="3566" actId="20577"/>
        <pc:sldMkLst>
          <pc:docMk/>
          <pc:sldMk cId="2407679355" sldId="370"/>
        </pc:sldMkLst>
      </pc:sldChg>
      <pc:sldChg chg="addSp modSp add del mod">
        <pc:chgData name="Floor de Bruin" userId="d1c5b670-a1b7-49da-b2e8-c82be91a578e" providerId="ADAL" clId="{74A461F6-F4A4-45F4-A9FA-148E670FED38}" dt="2024-11-25T10:34:06.850" v="3710" actId="47"/>
        <pc:sldMkLst>
          <pc:docMk/>
          <pc:sldMk cId="2142315759" sldId="371"/>
        </pc:sldMkLst>
      </pc:sldChg>
      <pc:sldChg chg="modSp add mod ord">
        <pc:chgData name="Floor de Bruin" userId="d1c5b670-a1b7-49da-b2e8-c82be91a578e" providerId="ADAL" clId="{74A461F6-F4A4-45F4-A9FA-148E670FED38}" dt="2024-11-19T07:37:03.595" v="1942" actId="20577"/>
        <pc:sldMkLst>
          <pc:docMk/>
          <pc:sldMk cId="3677523422" sldId="377"/>
        </pc:sldMkLst>
      </pc:sldChg>
      <pc:sldChg chg="addSp modSp add del">
        <pc:chgData name="Floor de Bruin" userId="d1c5b670-a1b7-49da-b2e8-c82be91a578e" providerId="ADAL" clId="{74A461F6-F4A4-45F4-A9FA-148E670FED38}" dt="2024-11-25T10:34:04.435" v="3708" actId="47"/>
        <pc:sldMkLst>
          <pc:docMk/>
          <pc:sldMk cId="3346188176" sldId="380"/>
        </pc:sldMkLst>
      </pc:sldChg>
      <pc:sldChg chg="addSp modSp add del mod">
        <pc:chgData name="Floor de Bruin" userId="d1c5b670-a1b7-49da-b2e8-c82be91a578e" providerId="ADAL" clId="{74A461F6-F4A4-45F4-A9FA-148E670FED38}" dt="2024-11-25T10:34:03.834" v="3707" actId="47"/>
        <pc:sldMkLst>
          <pc:docMk/>
          <pc:sldMk cId="3561503982" sldId="381"/>
        </pc:sldMkLst>
      </pc:sldChg>
      <pc:sldChg chg="modSp mod">
        <pc:chgData name="Floor de Bruin" userId="d1c5b670-a1b7-49da-b2e8-c82be91a578e" providerId="ADAL" clId="{74A461F6-F4A4-45F4-A9FA-148E670FED38}" dt="2024-11-19T07:10:28.933" v="1204" actId="403"/>
        <pc:sldMkLst>
          <pc:docMk/>
          <pc:sldMk cId="3040949092" sldId="383"/>
        </pc:sldMkLst>
      </pc:sldChg>
      <pc:sldChg chg="add">
        <pc:chgData name="Floor de Bruin" userId="d1c5b670-a1b7-49da-b2e8-c82be91a578e" providerId="ADAL" clId="{74A461F6-F4A4-45F4-A9FA-148E670FED38}" dt="2024-11-19T14:21:25.298" v="3515"/>
        <pc:sldMkLst>
          <pc:docMk/>
          <pc:sldMk cId="3960348731" sldId="384"/>
        </pc:sldMkLst>
      </pc:sldChg>
      <pc:sldChg chg="modSp add mod ord">
        <pc:chgData name="Floor de Bruin" userId="d1c5b670-a1b7-49da-b2e8-c82be91a578e" providerId="ADAL" clId="{74A461F6-F4A4-45F4-A9FA-148E670FED38}" dt="2024-11-18T14:27:05.606" v="410"/>
        <pc:sldMkLst>
          <pc:docMk/>
          <pc:sldMk cId="3825880555" sldId="386"/>
        </pc:sldMkLst>
      </pc:sldChg>
      <pc:sldChg chg="modSp del mod">
        <pc:chgData name="Floor de Bruin" userId="d1c5b670-a1b7-49da-b2e8-c82be91a578e" providerId="ADAL" clId="{74A461F6-F4A4-45F4-A9FA-148E670FED38}" dt="2024-11-19T07:39:58.374" v="2137" actId="47"/>
        <pc:sldMkLst>
          <pc:docMk/>
          <pc:sldMk cId="1383216635" sldId="389"/>
        </pc:sldMkLst>
      </pc:sldChg>
      <pc:sldChg chg="addSp delSp modSp add mod ord">
        <pc:chgData name="Floor de Bruin" userId="d1c5b670-a1b7-49da-b2e8-c82be91a578e" providerId="ADAL" clId="{74A461F6-F4A4-45F4-A9FA-148E670FED38}" dt="2024-11-25T11:36:26.458" v="3807" actId="1076"/>
        <pc:sldMkLst>
          <pc:docMk/>
          <pc:sldMk cId="2377153394" sldId="396"/>
        </pc:sldMkLst>
      </pc:sldChg>
      <pc:sldChg chg="addSp delSp modSp mod ord">
        <pc:chgData name="Floor de Bruin" userId="d1c5b670-a1b7-49da-b2e8-c82be91a578e" providerId="ADAL" clId="{74A461F6-F4A4-45F4-A9FA-148E670FED38}" dt="2024-11-25T10:33:54.889" v="3702" actId="478"/>
        <pc:sldMkLst>
          <pc:docMk/>
          <pc:sldMk cId="2398655330" sldId="403"/>
        </pc:sldMkLst>
      </pc:sldChg>
      <pc:sldChg chg="modSp add mod ord">
        <pc:chgData name="Floor de Bruin" userId="d1c5b670-a1b7-49da-b2e8-c82be91a578e" providerId="ADAL" clId="{74A461F6-F4A4-45F4-A9FA-148E670FED38}" dt="2024-11-25T10:34:01.525" v="3706"/>
        <pc:sldMkLst>
          <pc:docMk/>
          <pc:sldMk cId="2502657451" sldId="407"/>
        </pc:sldMkLst>
      </pc:sldChg>
      <pc:sldChg chg="add ord">
        <pc:chgData name="Floor de Bruin" userId="d1c5b670-a1b7-49da-b2e8-c82be91a578e" providerId="ADAL" clId="{74A461F6-F4A4-45F4-A9FA-148E670FED38}" dt="2024-11-18T14:11:46.217" v="151"/>
        <pc:sldMkLst>
          <pc:docMk/>
          <pc:sldMk cId="2524147939" sldId="420"/>
        </pc:sldMkLst>
      </pc:sldChg>
      <pc:sldChg chg="modSp add mod">
        <pc:chgData name="Floor de Bruin" userId="d1c5b670-a1b7-49da-b2e8-c82be91a578e" providerId="ADAL" clId="{74A461F6-F4A4-45F4-A9FA-148E670FED38}" dt="2024-11-25T10:31:17.506" v="3699" actId="20577"/>
        <pc:sldMkLst>
          <pc:docMk/>
          <pc:sldMk cId="3931795436" sldId="422"/>
        </pc:sldMkLst>
      </pc:sldChg>
      <pc:sldChg chg="delSp modSp add mod ord">
        <pc:chgData name="Floor de Bruin" userId="d1c5b670-a1b7-49da-b2e8-c82be91a578e" providerId="ADAL" clId="{74A461F6-F4A4-45F4-A9FA-148E670FED38}" dt="2024-11-18T14:29:44.572" v="473" actId="20577"/>
        <pc:sldMkLst>
          <pc:docMk/>
          <pc:sldMk cId="2457569530" sldId="423"/>
        </pc:sldMkLst>
      </pc:sldChg>
      <pc:sldChg chg="modSp add mod">
        <pc:chgData name="Floor de Bruin" userId="d1c5b670-a1b7-49da-b2e8-c82be91a578e" providerId="ADAL" clId="{74A461F6-F4A4-45F4-A9FA-148E670FED38}" dt="2024-11-19T07:11:42.180" v="1317"/>
        <pc:sldMkLst>
          <pc:docMk/>
          <pc:sldMk cId="1369374301" sldId="424"/>
        </pc:sldMkLst>
      </pc:sldChg>
      <pc:sldChg chg="modSp add mod">
        <pc:chgData name="Floor de Bruin" userId="d1c5b670-a1b7-49da-b2e8-c82be91a578e" providerId="ADAL" clId="{74A461F6-F4A4-45F4-A9FA-148E670FED38}" dt="2024-11-19T07:11:45.609" v="1318"/>
        <pc:sldMkLst>
          <pc:docMk/>
          <pc:sldMk cId="2742635526" sldId="425"/>
        </pc:sldMkLst>
      </pc:sldChg>
      <pc:sldChg chg="modSp add mod ord">
        <pc:chgData name="Floor de Bruin" userId="d1c5b670-a1b7-49da-b2e8-c82be91a578e" providerId="ADAL" clId="{74A461F6-F4A4-45F4-A9FA-148E670FED38}" dt="2024-11-25T11:30:54.428" v="3715"/>
        <pc:sldMkLst>
          <pc:docMk/>
          <pc:sldMk cId="1396902428" sldId="426"/>
        </pc:sldMkLst>
      </pc:sldChg>
      <pc:sldChg chg="modSp mod">
        <pc:chgData name="Floor de Bruin" userId="d1c5b670-a1b7-49da-b2e8-c82be91a578e" providerId="ADAL" clId="{74A461F6-F4A4-45F4-A9FA-148E670FED38}" dt="2024-11-19T07:54:01.784" v="2283" actId="207"/>
        <pc:sldMkLst>
          <pc:docMk/>
          <pc:sldMk cId="869133587" sldId="443"/>
        </pc:sldMkLst>
      </pc:sldChg>
      <pc:sldChg chg="addSp modSp mod modAnim">
        <pc:chgData name="Floor de Bruin" userId="d1c5b670-a1b7-49da-b2e8-c82be91a578e" providerId="ADAL" clId="{74A461F6-F4A4-45F4-A9FA-148E670FED38}" dt="2024-11-25T11:34:23.282" v="3804" actId="14100"/>
        <pc:sldMkLst>
          <pc:docMk/>
          <pc:sldMk cId="213628459" sldId="455"/>
        </pc:sldMkLst>
      </pc:sldChg>
      <pc:sldChg chg="del">
        <pc:chgData name="Floor de Bruin" userId="d1c5b670-a1b7-49da-b2e8-c82be91a578e" providerId="ADAL" clId="{74A461F6-F4A4-45F4-A9FA-148E670FED38}" dt="2024-11-18T14:05:47.481" v="33" actId="47"/>
        <pc:sldMkLst>
          <pc:docMk/>
          <pc:sldMk cId="704457243" sldId="501"/>
        </pc:sldMkLst>
      </pc:sldChg>
      <pc:sldChg chg="modSp">
        <pc:chgData name="Floor de Bruin" userId="d1c5b670-a1b7-49da-b2e8-c82be91a578e" providerId="ADAL" clId="{74A461F6-F4A4-45F4-A9FA-148E670FED38}" dt="2024-11-19T07:53:52.640" v="2281" actId="207"/>
        <pc:sldMkLst>
          <pc:docMk/>
          <pc:sldMk cId="3527263007" sldId="510"/>
        </pc:sldMkLst>
      </pc:sldChg>
      <pc:sldChg chg="modSp">
        <pc:chgData name="Floor de Bruin" userId="d1c5b670-a1b7-49da-b2e8-c82be91a578e" providerId="ADAL" clId="{74A461F6-F4A4-45F4-A9FA-148E670FED38}" dt="2024-11-19T07:54:17.935" v="2288" actId="207"/>
        <pc:sldMkLst>
          <pc:docMk/>
          <pc:sldMk cId="2718387168" sldId="511"/>
        </pc:sldMkLst>
      </pc:sldChg>
      <pc:sldChg chg="modSp mod">
        <pc:chgData name="Floor de Bruin" userId="d1c5b670-a1b7-49da-b2e8-c82be91a578e" providerId="ADAL" clId="{74A461F6-F4A4-45F4-A9FA-148E670FED38}" dt="2024-11-19T07:54:22.009" v="2289" actId="207"/>
        <pc:sldMkLst>
          <pc:docMk/>
          <pc:sldMk cId="3738867082" sldId="512"/>
        </pc:sldMkLst>
      </pc:sldChg>
      <pc:sldChg chg="modSp mod">
        <pc:chgData name="Floor de Bruin" userId="d1c5b670-a1b7-49da-b2e8-c82be91a578e" providerId="ADAL" clId="{74A461F6-F4A4-45F4-A9FA-148E670FED38}" dt="2024-11-19T07:54:24.464" v="2290" actId="207"/>
        <pc:sldMkLst>
          <pc:docMk/>
          <pc:sldMk cId="2136989929" sldId="514"/>
        </pc:sldMkLst>
      </pc:sldChg>
      <pc:sldChg chg="modSp mod">
        <pc:chgData name="Floor de Bruin" userId="d1c5b670-a1b7-49da-b2e8-c82be91a578e" providerId="ADAL" clId="{74A461F6-F4A4-45F4-A9FA-148E670FED38}" dt="2024-11-19T07:54:27.487" v="2291" actId="207"/>
        <pc:sldMkLst>
          <pc:docMk/>
          <pc:sldMk cId="1800198753" sldId="515"/>
        </pc:sldMkLst>
      </pc:sldChg>
      <pc:sldChg chg="modSp mod">
        <pc:chgData name="Floor de Bruin" userId="d1c5b670-a1b7-49da-b2e8-c82be91a578e" providerId="ADAL" clId="{74A461F6-F4A4-45F4-A9FA-148E670FED38}" dt="2024-11-19T07:54:30.317" v="2292" actId="207"/>
        <pc:sldMkLst>
          <pc:docMk/>
          <pc:sldMk cId="3228031374" sldId="518"/>
        </pc:sldMkLst>
      </pc:sldChg>
      <pc:sldChg chg="modSp mod">
        <pc:chgData name="Floor de Bruin" userId="d1c5b670-a1b7-49da-b2e8-c82be91a578e" providerId="ADAL" clId="{74A461F6-F4A4-45F4-A9FA-148E670FED38}" dt="2024-11-19T07:54:34.186" v="2293" actId="207"/>
        <pc:sldMkLst>
          <pc:docMk/>
          <pc:sldMk cId="3904916818" sldId="519"/>
        </pc:sldMkLst>
      </pc:sldChg>
      <pc:sldChg chg="del">
        <pc:chgData name="Floor de Bruin" userId="d1c5b670-a1b7-49da-b2e8-c82be91a578e" providerId="ADAL" clId="{74A461F6-F4A4-45F4-A9FA-148E670FED38}" dt="2024-11-18T14:09:11.069" v="117" actId="47"/>
        <pc:sldMkLst>
          <pc:docMk/>
          <pc:sldMk cId="3806235435" sldId="531"/>
        </pc:sldMkLst>
      </pc:sldChg>
      <pc:sldChg chg="modSp del mod">
        <pc:chgData name="Floor de Bruin" userId="d1c5b670-a1b7-49da-b2e8-c82be91a578e" providerId="ADAL" clId="{74A461F6-F4A4-45F4-A9FA-148E670FED38}" dt="2024-11-18T14:14:52.478" v="204" actId="47"/>
        <pc:sldMkLst>
          <pc:docMk/>
          <pc:sldMk cId="1380282080" sldId="532"/>
        </pc:sldMkLst>
      </pc:sldChg>
      <pc:sldChg chg="del">
        <pc:chgData name="Floor de Bruin" userId="d1c5b670-a1b7-49da-b2e8-c82be91a578e" providerId="ADAL" clId="{74A461F6-F4A4-45F4-A9FA-148E670FED38}" dt="2024-11-18T14:09:18.249" v="120" actId="47"/>
        <pc:sldMkLst>
          <pc:docMk/>
          <pc:sldMk cId="1404261634" sldId="534"/>
        </pc:sldMkLst>
      </pc:sldChg>
      <pc:sldChg chg="modSp del mod">
        <pc:chgData name="Floor de Bruin" userId="d1c5b670-a1b7-49da-b2e8-c82be91a578e" providerId="ADAL" clId="{74A461F6-F4A4-45F4-A9FA-148E670FED38}" dt="2024-11-19T14:03:41.536" v="3464" actId="47"/>
        <pc:sldMkLst>
          <pc:docMk/>
          <pc:sldMk cId="4268229301" sldId="535"/>
        </pc:sldMkLst>
      </pc:sldChg>
      <pc:sldChg chg="addSp modSp mod">
        <pc:chgData name="Floor de Bruin" userId="d1c5b670-a1b7-49da-b2e8-c82be91a578e" providerId="ADAL" clId="{74A461F6-F4A4-45F4-A9FA-148E670FED38}" dt="2024-11-19T14:04:33.152" v="3501" actId="1076"/>
        <pc:sldMkLst>
          <pc:docMk/>
          <pc:sldMk cId="3042650809" sldId="538"/>
        </pc:sldMkLst>
      </pc:sldChg>
      <pc:sldChg chg="modSp mod">
        <pc:chgData name="Floor de Bruin" userId="d1c5b670-a1b7-49da-b2e8-c82be91a578e" providerId="ADAL" clId="{74A461F6-F4A4-45F4-A9FA-148E670FED38}" dt="2024-11-19T07:54:59.133" v="2299" actId="207"/>
        <pc:sldMkLst>
          <pc:docMk/>
          <pc:sldMk cId="1904230503" sldId="539"/>
        </pc:sldMkLst>
      </pc:sldChg>
      <pc:sldChg chg="del">
        <pc:chgData name="Floor de Bruin" userId="d1c5b670-a1b7-49da-b2e8-c82be91a578e" providerId="ADAL" clId="{74A461F6-F4A4-45F4-A9FA-148E670FED38}" dt="2024-11-18T14:09:09.301" v="116" actId="47"/>
        <pc:sldMkLst>
          <pc:docMk/>
          <pc:sldMk cId="2848178638" sldId="540"/>
        </pc:sldMkLst>
      </pc:sldChg>
      <pc:sldChg chg="del">
        <pc:chgData name="Floor de Bruin" userId="d1c5b670-a1b7-49da-b2e8-c82be91a578e" providerId="ADAL" clId="{74A461F6-F4A4-45F4-A9FA-148E670FED38}" dt="2024-11-18T14:13:33.146" v="161" actId="47"/>
        <pc:sldMkLst>
          <pc:docMk/>
          <pc:sldMk cId="3994131312" sldId="542"/>
        </pc:sldMkLst>
      </pc:sldChg>
      <pc:sldChg chg="addSp delSp modSp mod">
        <pc:chgData name="Floor de Bruin" userId="d1c5b670-a1b7-49da-b2e8-c82be91a578e" providerId="ADAL" clId="{74A461F6-F4A4-45F4-A9FA-148E670FED38}" dt="2024-11-25T13:21:25.863" v="3918" actId="5793"/>
        <pc:sldMkLst>
          <pc:docMk/>
          <pc:sldMk cId="2330814207" sldId="544"/>
        </pc:sldMkLst>
      </pc:sldChg>
      <pc:sldChg chg="modSp mod">
        <pc:chgData name="Floor de Bruin" userId="d1c5b670-a1b7-49da-b2e8-c82be91a578e" providerId="ADAL" clId="{74A461F6-F4A4-45F4-A9FA-148E670FED38}" dt="2024-11-19T14:08:28.854" v="3514" actId="113"/>
        <pc:sldMkLst>
          <pc:docMk/>
          <pc:sldMk cId="3794004268" sldId="545"/>
        </pc:sldMkLst>
      </pc:sldChg>
      <pc:sldChg chg="modSp mod">
        <pc:chgData name="Floor de Bruin" userId="d1c5b670-a1b7-49da-b2e8-c82be91a578e" providerId="ADAL" clId="{74A461F6-F4A4-45F4-A9FA-148E670FED38}" dt="2024-11-19T13:59:42.763" v="3153" actId="20577"/>
        <pc:sldMkLst>
          <pc:docMk/>
          <pc:sldMk cId="3502236691" sldId="547"/>
        </pc:sldMkLst>
      </pc:sldChg>
      <pc:sldChg chg="del">
        <pc:chgData name="Floor de Bruin" userId="d1c5b670-a1b7-49da-b2e8-c82be91a578e" providerId="ADAL" clId="{74A461F6-F4A4-45F4-A9FA-148E670FED38}" dt="2024-11-18T14:05:46.138" v="31" actId="47"/>
        <pc:sldMkLst>
          <pc:docMk/>
          <pc:sldMk cId="1139485256" sldId="549"/>
        </pc:sldMkLst>
      </pc:sldChg>
      <pc:sldChg chg="del">
        <pc:chgData name="Floor de Bruin" userId="d1c5b670-a1b7-49da-b2e8-c82be91a578e" providerId="ADAL" clId="{74A461F6-F4A4-45F4-A9FA-148E670FED38}" dt="2024-11-18T14:05:46.693" v="32" actId="47"/>
        <pc:sldMkLst>
          <pc:docMk/>
          <pc:sldMk cId="3492888268" sldId="550"/>
        </pc:sldMkLst>
      </pc:sldChg>
      <pc:sldChg chg="del">
        <pc:chgData name="Floor de Bruin" userId="d1c5b670-a1b7-49da-b2e8-c82be91a578e" providerId="ADAL" clId="{74A461F6-F4A4-45F4-A9FA-148E670FED38}" dt="2024-11-18T14:05:48.268" v="34" actId="47"/>
        <pc:sldMkLst>
          <pc:docMk/>
          <pc:sldMk cId="1269638753" sldId="551"/>
        </pc:sldMkLst>
      </pc:sldChg>
      <pc:sldChg chg="del">
        <pc:chgData name="Floor de Bruin" userId="d1c5b670-a1b7-49da-b2e8-c82be91a578e" providerId="ADAL" clId="{74A461F6-F4A4-45F4-A9FA-148E670FED38}" dt="2024-11-18T14:05:48.971" v="35" actId="47"/>
        <pc:sldMkLst>
          <pc:docMk/>
          <pc:sldMk cId="158302040" sldId="552"/>
        </pc:sldMkLst>
      </pc:sldChg>
      <pc:sldChg chg="del">
        <pc:chgData name="Floor de Bruin" userId="d1c5b670-a1b7-49da-b2e8-c82be91a578e" providerId="ADAL" clId="{74A461F6-F4A4-45F4-A9FA-148E670FED38}" dt="2024-11-18T14:05:50.258" v="36" actId="47"/>
        <pc:sldMkLst>
          <pc:docMk/>
          <pc:sldMk cId="2776606" sldId="553"/>
        </pc:sldMkLst>
      </pc:sldChg>
      <pc:sldChg chg="addSp delSp modSp mod">
        <pc:chgData name="Floor de Bruin" userId="d1c5b670-a1b7-49da-b2e8-c82be91a578e" providerId="ADAL" clId="{74A461F6-F4A4-45F4-A9FA-148E670FED38}" dt="2024-11-19T14:08:24.855" v="3513" actId="1076"/>
        <pc:sldMkLst>
          <pc:docMk/>
          <pc:sldMk cId="774440543" sldId="554"/>
        </pc:sldMkLst>
      </pc:sldChg>
      <pc:sldChg chg="modSp mod">
        <pc:chgData name="Floor de Bruin" userId="d1c5b670-a1b7-49da-b2e8-c82be91a578e" providerId="ADAL" clId="{74A461F6-F4A4-45F4-A9FA-148E670FED38}" dt="2024-11-19T07:34:19.971" v="1583" actId="20577"/>
        <pc:sldMkLst>
          <pc:docMk/>
          <pc:sldMk cId="546196758" sldId="555"/>
        </pc:sldMkLst>
      </pc:sldChg>
      <pc:sldChg chg="modSp mod">
        <pc:chgData name="Floor de Bruin" userId="d1c5b670-a1b7-49da-b2e8-c82be91a578e" providerId="ADAL" clId="{74A461F6-F4A4-45F4-A9FA-148E670FED38}" dt="2024-11-19T07:34:26.841" v="1614" actId="20577"/>
        <pc:sldMkLst>
          <pc:docMk/>
          <pc:sldMk cId="2323902639" sldId="556"/>
        </pc:sldMkLst>
      </pc:sldChg>
      <pc:sldChg chg="modSp mod">
        <pc:chgData name="Floor de Bruin" userId="d1c5b670-a1b7-49da-b2e8-c82be91a578e" providerId="ADAL" clId="{74A461F6-F4A4-45F4-A9FA-148E670FED38}" dt="2024-11-19T07:34:34.749" v="1650" actId="20577"/>
        <pc:sldMkLst>
          <pc:docMk/>
          <pc:sldMk cId="3936601276" sldId="557"/>
        </pc:sldMkLst>
      </pc:sldChg>
      <pc:sldChg chg="addSp delSp modSp mod modNotesTx">
        <pc:chgData name="Floor de Bruin" userId="d1c5b670-a1b7-49da-b2e8-c82be91a578e" providerId="ADAL" clId="{74A461F6-F4A4-45F4-A9FA-148E670FED38}" dt="2024-11-26T09:27:35.159" v="3932" actId="732"/>
        <pc:sldMkLst>
          <pc:docMk/>
          <pc:sldMk cId="2015944141" sldId="562"/>
        </pc:sldMkLst>
      </pc:sldChg>
      <pc:sldChg chg="modSp mod ord">
        <pc:chgData name="Floor de Bruin" userId="d1c5b670-a1b7-49da-b2e8-c82be91a578e" providerId="ADAL" clId="{74A461F6-F4A4-45F4-A9FA-148E670FED38}" dt="2024-11-25T12:58:13.536" v="3813" actId="1076"/>
        <pc:sldMkLst>
          <pc:docMk/>
          <pc:sldMk cId="875209584" sldId="563"/>
        </pc:sldMkLst>
      </pc:sldChg>
      <pc:sldChg chg="modSp mod">
        <pc:chgData name="Floor de Bruin" userId="d1c5b670-a1b7-49da-b2e8-c82be91a578e" providerId="ADAL" clId="{74A461F6-F4A4-45F4-A9FA-148E670FED38}" dt="2024-11-19T07:54:05.139" v="2284" actId="207"/>
        <pc:sldMkLst>
          <pc:docMk/>
          <pc:sldMk cId="2879943170" sldId="565"/>
        </pc:sldMkLst>
      </pc:sldChg>
      <pc:sldChg chg="modSp mod">
        <pc:chgData name="Floor de Bruin" userId="d1c5b670-a1b7-49da-b2e8-c82be91a578e" providerId="ADAL" clId="{74A461F6-F4A4-45F4-A9FA-148E670FED38}" dt="2024-11-19T07:54:07.332" v="2285" actId="207"/>
        <pc:sldMkLst>
          <pc:docMk/>
          <pc:sldMk cId="1876610229" sldId="566"/>
        </pc:sldMkLst>
      </pc:sldChg>
      <pc:sldChg chg="modSp mod">
        <pc:chgData name="Floor de Bruin" userId="d1c5b670-a1b7-49da-b2e8-c82be91a578e" providerId="ADAL" clId="{74A461F6-F4A4-45F4-A9FA-148E670FED38}" dt="2024-11-19T07:54:10.153" v="2286" actId="207"/>
        <pc:sldMkLst>
          <pc:docMk/>
          <pc:sldMk cId="902134634" sldId="569"/>
        </pc:sldMkLst>
      </pc:sldChg>
      <pc:sldChg chg="modSp mod">
        <pc:chgData name="Floor de Bruin" userId="d1c5b670-a1b7-49da-b2e8-c82be91a578e" providerId="ADAL" clId="{74A461F6-F4A4-45F4-A9FA-148E670FED38}" dt="2024-11-19T07:54:13.788" v="2287" actId="207"/>
        <pc:sldMkLst>
          <pc:docMk/>
          <pc:sldMk cId="2927864866" sldId="570"/>
        </pc:sldMkLst>
      </pc:sldChg>
      <pc:sldChg chg="addSp modSp del mod ord">
        <pc:chgData name="Floor de Bruin" userId="d1c5b670-a1b7-49da-b2e8-c82be91a578e" providerId="ADAL" clId="{74A461F6-F4A4-45F4-A9FA-148E670FED38}" dt="2024-11-25T11:33:53.387" v="3794" actId="47"/>
        <pc:sldMkLst>
          <pc:docMk/>
          <pc:sldMk cId="250231258" sldId="571"/>
        </pc:sldMkLst>
      </pc:sldChg>
      <pc:sldChg chg="addSp delSp modSp del mod modAnim">
        <pc:chgData name="Floor de Bruin" userId="d1c5b670-a1b7-49da-b2e8-c82be91a578e" providerId="ADAL" clId="{74A461F6-F4A4-45F4-A9FA-148E670FED38}" dt="2024-11-25T10:34:12.333" v="3711" actId="47"/>
        <pc:sldMkLst>
          <pc:docMk/>
          <pc:sldMk cId="1786187484" sldId="573"/>
        </pc:sldMkLst>
      </pc:sldChg>
      <pc:sldChg chg="modSp mod">
        <pc:chgData name="Floor de Bruin" userId="d1c5b670-a1b7-49da-b2e8-c82be91a578e" providerId="ADAL" clId="{74A461F6-F4A4-45F4-A9FA-148E670FED38}" dt="2024-11-19T07:54:54.792" v="2298" actId="207"/>
        <pc:sldMkLst>
          <pc:docMk/>
          <pc:sldMk cId="2594780818" sldId="575"/>
        </pc:sldMkLst>
      </pc:sldChg>
      <pc:sldChg chg="modSp add del mod">
        <pc:chgData name="Floor de Bruin" userId="d1c5b670-a1b7-49da-b2e8-c82be91a578e" providerId="ADAL" clId="{74A461F6-F4A4-45F4-A9FA-148E670FED38}" dt="2024-11-19T13:53:39.360" v="3121" actId="47"/>
        <pc:sldMkLst>
          <pc:docMk/>
          <pc:sldMk cId="1544385118" sldId="576"/>
        </pc:sldMkLst>
      </pc:sldChg>
      <pc:sldChg chg="modSp del mod">
        <pc:chgData name="Floor de Bruin" userId="d1c5b670-a1b7-49da-b2e8-c82be91a578e" providerId="ADAL" clId="{74A461F6-F4A4-45F4-A9FA-148E670FED38}" dt="2024-11-19T13:53:40.138" v="3122" actId="47"/>
        <pc:sldMkLst>
          <pc:docMk/>
          <pc:sldMk cId="3044580701" sldId="577"/>
        </pc:sldMkLst>
      </pc:sldChg>
      <pc:sldChg chg="addSp modSp mod">
        <pc:chgData name="Floor de Bruin" userId="d1c5b670-a1b7-49da-b2e8-c82be91a578e" providerId="ADAL" clId="{74A461F6-F4A4-45F4-A9FA-148E670FED38}" dt="2024-11-19T07:12:42.642" v="1380" actId="5793"/>
        <pc:sldMkLst>
          <pc:docMk/>
          <pc:sldMk cId="4102434145" sldId="578"/>
        </pc:sldMkLst>
      </pc:sldChg>
      <pc:sldChg chg="addSp delSp modSp mod">
        <pc:chgData name="Floor de Bruin" userId="d1c5b670-a1b7-49da-b2e8-c82be91a578e" providerId="ADAL" clId="{74A461F6-F4A4-45F4-A9FA-148E670FED38}" dt="2024-11-19T07:12:32.701" v="1356" actId="478"/>
        <pc:sldMkLst>
          <pc:docMk/>
          <pc:sldMk cId="4036696529" sldId="580"/>
        </pc:sldMkLst>
      </pc:sldChg>
      <pc:sldChg chg="addSp modSp del mod">
        <pc:chgData name="Floor de Bruin" userId="d1c5b670-a1b7-49da-b2e8-c82be91a578e" providerId="ADAL" clId="{74A461F6-F4A4-45F4-A9FA-148E670FED38}" dt="2024-11-25T10:34:24.650" v="3712" actId="47"/>
        <pc:sldMkLst>
          <pc:docMk/>
          <pc:sldMk cId="3096814303" sldId="581"/>
        </pc:sldMkLst>
      </pc:sldChg>
      <pc:sldChg chg="addSp delSp modSp del mod">
        <pc:chgData name="Floor de Bruin" userId="d1c5b670-a1b7-49da-b2e8-c82be91a578e" providerId="ADAL" clId="{74A461F6-F4A4-45F4-A9FA-148E670FED38}" dt="2024-11-19T13:42:06.232" v="2989" actId="47"/>
        <pc:sldMkLst>
          <pc:docMk/>
          <pc:sldMk cId="3904204403" sldId="582"/>
        </pc:sldMkLst>
      </pc:sldChg>
      <pc:sldChg chg="del">
        <pc:chgData name="Floor de Bruin" userId="d1c5b670-a1b7-49da-b2e8-c82be91a578e" providerId="ADAL" clId="{74A461F6-F4A4-45F4-A9FA-148E670FED38}" dt="2024-11-18T14:09:27.754" v="121" actId="47"/>
        <pc:sldMkLst>
          <pc:docMk/>
          <pc:sldMk cId="762821530" sldId="583"/>
        </pc:sldMkLst>
      </pc:sldChg>
      <pc:sldChg chg="del">
        <pc:chgData name="Floor de Bruin" userId="d1c5b670-a1b7-49da-b2e8-c82be91a578e" providerId="ADAL" clId="{74A461F6-F4A4-45F4-A9FA-148E670FED38}" dt="2024-11-18T14:13:17.849" v="157" actId="47"/>
        <pc:sldMkLst>
          <pc:docMk/>
          <pc:sldMk cId="864473936" sldId="585"/>
        </pc:sldMkLst>
      </pc:sldChg>
      <pc:sldChg chg="del">
        <pc:chgData name="Floor de Bruin" userId="d1c5b670-a1b7-49da-b2e8-c82be91a578e" providerId="ADAL" clId="{74A461F6-F4A4-45F4-A9FA-148E670FED38}" dt="2024-11-18T14:09:30.735" v="123" actId="47"/>
        <pc:sldMkLst>
          <pc:docMk/>
          <pc:sldMk cId="3675559412" sldId="586"/>
        </pc:sldMkLst>
      </pc:sldChg>
      <pc:sldChg chg="addSp delSp modSp mod ord addAnim delAnim">
        <pc:chgData name="Floor de Bruin" userId="d1c5b670-a1b7-49da-b2e8-c82be91a578e" providerId="ADAL" clId="{74A461F6-F4A4-45F4-A9FA-148E670FED38}" dt="2024-11-19T13:54:27.256" v="3133"/>
        <pc:sldMkLst>
          <pc:docMk/>
          <pc:sldMk cId="247433151" sldId="587"/>
        </pc:sldMkLst>
      </pc:sldChg>
      <pc:sldChg chg="del">
        <pc:chgData name="Floor de Bruin" userId="d1c5b670-a1b7-49da-b2e8-c82be91a578e" providerId="ADAL" clId="{74A461F6-F4A4-45F4-A9FA-148E670FED38}" dt="2024-11-18T14:09:28.309" v="122" actId="47"/>
        <pc:sldMkLst>
          <pc:docMk/>
          <pc:sldMk cId="3907746253" sldId="588"/>
        </pc:sldMkLst>
      </pc:sldChg>
      <pc:sldChg chg="modSp del mod">
        <pc:chgData name="Floor de Bruin" userId="d1c5b670-a1b7-49da-b2e8-c82be91a578e" providerId="ADAL" clId="{74A461F6-F4A4-45F4-A9FA-148E670FED38}" dt="2024-11-19T14:03:42.185" v="3465" actId="47"/>
        <pc:sldMkLst>
          <pc:docMk/>
          <pc:sldMk cId="967122990" sldId="589"/>
        </pc:sldMkLst>
      </pc:sldChg>
      <pc:sldChg chg="add del">
        <pc:chgData name="Floor de Bruin" userId="d1c5b670-a1b7-49da-b2e8-c82be91a578e" providerId="ADAL" clId="{74A461F6-F4A4-45F4-A9FA-148E670FED38}" dt="2024-11-18T14:14:52.478" v="204" actId="47"/>
        <pc:sldMkLst>
          <pc:docMk/>
          <pc:sldMk cId="744207221" sldId="590"/>
        </pc:sldMkLst>
      </pc:sldChg>
      <pc:sldChg chg="modSp add mod ord">
        <pc:chgData name="Floor de Bruin" userId="d1c5b670-a1b7-49da-b2e8-c82be91a578e" providerId="ADAL" clId="{74A461F6-F4A4-45F4-A9FA-148E670FED38}" dt="2024-11-19T14:26:07.155" v="3525" actId="404"/>
        <pc:sldMkLst>
          <pc:docMk/>
          <pc:sldMk cId="1766488585" sldId="590"/>
        </pc:sldMkLst>
      </pc:sldChg>
      <pc:sldChg chg="addSp modSp add del">
        <pc:chgData name="Floor de Bruin" userId="d1c5b670-a1b7-49da-b2e8-c82be91a578e" providerId="ADAL" clId="{74A461F6-F4A4-45F4-A9FA-148E670FED38}" dt="2024-11-25T10:34:06.087" v="3709" actId="47"/>
        <pc:sldMkLst>
          <pc:docMk/>
          <pc:sldMk cId="744207221" sldId="591"/>
        </pc:sldMkLst>
      </pc:sldChg>
      <pc:sldChg chg="modSp add mod ord">
        <pc:chgData name="Floor de Bruin" userId="d1c5b670-a1b7-49da-b2e8-c82be91a578e" providerId="ADAL" clId="{74A461F6-F4A4-45F4-A9FA-148E670FED38}" dt="2024-11-19T14:08:19.225" v="3512"/>
        <pc:sldMkLst>
          <pc:docMk/>
          <pc:sldMk cId="3832584782" sldId="592"/>
        </pc:sldMkLst>
      </pc:sldChg>
      <pc:sldChg chg="modSp add mod">
        <pc:chgData name="Floor de Bruin" userId="d1c5b670-a1b7-49da-b2e8-c82be91a578e" providerId="ADAL" clId="{74A461F6-F4A4-45F4-A9FA-148E670FED38}" dt="2024-11-18T14:17:46.189" v="312" actId="20577"/>
        <pc:sldMkLst>
          <pc:docMk/>
          <pc:sldMk cId="1193054679" sldId="593"/>
        </pc:sldMkLst>
      </pc:sldChg>
      <pc:sldChg chg="add del">
        <pc:chgData name="Floor de Bruin" userId="d1c5b670-a1b7-49da-b2e8-c82be91a578e" providerId="ADAL" clId="{74A461F6-F4A4-45F4-A9FA-148E670FED38}" dt="2024-11-18T14:16:03.741" v="212" actId="47"/>
        <pc:sldMkLst>
          <pc:docMk/>
          <pc:sldMk cId="1730698415" sldId="593"/>
        </pc:sldMkLst>
      </pc:sldChg>
      <pc:sldChg chg="modSp add mod ord">
        <pc:chgData name="Floor de Bruin" userId="d1c5b670-a1b7-49da-b2e8-c82be91a578e" providerId="ADAL" clId="{74A461F6-F4A4-45F4-A9FA-148E670FED38}" dt="2024-11-18T14:18:04.767" v="331" actId="20577"/>
        <pc:sldMkLst>
          <pc:docMk/>
          <pc:sldMk cId="3018786965" sldId="594"/>
        </pc:sldMkLst>
      </pc:sldChg>
      <pc:sldChg chg="modSp add mod ord">
        <pc:chgData name="Floor de Bruin" userId="d1c5b670-a1b7-49da-b2e8-c82be91a578e" providerId="ADAL" clId="{74A461F6-F4A4-45F4-A9FA-148E670FED38}" dt="2024-11-18T14:18:22.555" v="346" actId="20577"/>
        <pc:sldMkLst>
          <pc:docMk/>
          <pc:sldMk cId="3354457223" sldId="595"/>
        </pc:sldMkLst>
      </pc:sldChg>
      <pc:sldChg chg="modSp add mod">
        <pc:chgData name="Floor de Bruin" userId="d1c5b670-a1b7-49da-b2e8-c82be91a578e" providerId="ADAL" clId="{74A461F6-F4A4-45F4-A9FA-148E670FED38}" dt="2024-11-18T14:18:36.701" v="359" actId="20577"/>
        <pc:sldMkLst>
          <pc:docMk/>
          <pc:sldMk cId="3011303519" sldId="596"/>
        </pc:sldMkLst>
      </pc:sldChg>
      <pc:sldChg chg="addSp delSp modSp add mod ord">
        <pc:chgData name="Floor de Bruin" userId="d1c5b670-a1b7-49da-b2e8-c82be91a578e" providerId="ADAL" clId="{74A461F6-F4A4-45F4-A9FA-148E670FED38}" dt="2024-11-25T11:36:46.754" v="3811"/>
        <pc:sldMkLst>
          <pc:docMk/>
          <pc:sldMk cId="970108032" sldId="597"/>
        </pc:sldMkLst>
      </pc:sldChg>
      <pc:sldChg chg="addSp delSp modSp add mod ord">
        <pc:chgData name="Floor de Bruin" userId="d1c5b670-a1b7-49da-b2e8-c82be91a578e" providerId="ADAL" clId="{74A461F6-F4A4-45F4-A9FA-148E670FED38}" dt="2024-11-25T11:36:45.170" v="3809"/>
        <pc:sldMkLst>
          <pc:docMk/>
          <pc:sldMk cId="1844307307" sldId="598"/>
        </pc:sldMkLst>
      </pc:sldChg>
      <pc:sldChg chg="addSp delSp modSp add mod">
        <pc:chgData name="Floor de Bruin" userId="d1c5b670-a1b7-49da-b2e8-c82be91a578e" providerId="ADAL" clId="{74A461F6-F4A4-45F4-A9FA-148E670FED38}" dt="2024-11-19T07:11:22.866" v="1293" actId="20577"/>
        <pc:sldMkLst>
          <pc:docMk/>
          <pc:sldMk cId="192779548" sldId="599"/>
        </pc:sldMkLst>
      </pc:sldChg>
      <pc:sldChg chg="delSp modSp add mod ord">
        <pc:chgData name="Floor de Bruin" userId="d1c5b670-a1b7-49da-b2e8-c82be91a578e" providerId="ADAL" clId="{74A461F6-F4A4-45F4-A9FA-148E670FED38}" dt="2024-11-19T07:57:45.789" v="2500" actId="20577"/>
        <pc:sldMkLst>
          <pc:docMk/>
          <pc:sldMk cId="2640965597" sldId="600"/>
        </pc:sldMkLst>
      </pc:sldChg>
      <pc:sldChg chg="addSp delSp modSp add mod">
        <pc:chgData name="Floor de Bruin" userId="d1c5b670-a1b7-49da-b2e8-c82be91a578e" providerId="ADAL" clId="{74A461F6-F4A4-45F4-A9FA-148E670FED38}" dt="2024-11-19T14:07:48.635" v="3509" actId="403"/>
        <pc:sldMkLst>
          <pc:docMk/>
          <pc:sldMk cId="1460460840" sldId="601"/>
        </pc:sldMkLst>
      </pc:sldChg>
      <pc:sldChg chg="addSp delSp modSp add mod ord modAnim">
        <pc:chgData name="Floor de Bruin" userId="d1c5b670-a1b7-49da-b2e8-c82be91a578e" providerId="ADAL" clId="{74A461F6-F4A4-45F4-A9FA-148E670FED38}" dt="2024-11-19T13:38:35.098" v="2944" actId="20577"/>
        <pc:sldMkLst>
          <pc:docMk/>
          <pc:sldMk cId="2950710598" sldId="602"/>
        </pc:sldMkLst>
      </pc:sldChg>
      <pc:sldChg chg="addSp delSp modSp add mod ord modAnim">
        <pc:chgData name="Floor de Bruin" userId="d1c5b670-a1b7-49da-b2e8-c82be91a578e" providerId="ADAL" clId="{74A461F6-F4A4-45F4-A9FA-148E670FED38}" dt="2024-11-25T13:01:29.748" v="3815"/>
        <pc:sldMkLst>
          <pc:docMk/>
          <pc:sldMk cId="1116710483" sldId="603"/>
        </pc:sldMkLst>
      </pc:sldChg>
      <pc:sldChg chg="addSp delSp modSp add mod">
        <pc:chgData name="Floor de Bruin" userId="d1c5b670-a1b7-49da-b2e8-c82be91a578e" providerId="ADAL" clId="{74A461F6-F4A4-45F4-A9FA-148E670FED38}" dt="2024-11-19T13:53:29.276" v="3120" actId="14100"/>
        <pc:sldMkLst>
          <pc:docMk/>
          <pc:sldMk cId="1339123013" sldId="604"/>
        </pc:sldMkLst>
      </pc:sldChg>
      <pc:sldChg chg="modSp add mod ord">
        <pc:chgData name="Floor de Bruin" userId="d1c5b670-a1b7-49da-b2e8-c82be91a578e" providerId="ADAL" clId="{74A461F6-F4A4-45F4-A9FA-148E670FED38}" dt="2024-11-19T14:24:41.482" v="3523" actId="20577"/>
        <pc:sldMkLst>
          <pc:docMk/>
          <pc:sldMk cId="913603430" sldId="605"/>
        </pc:sldMkLst>
      </pc:sldChg>
    </pc:docChg>
  </pc:docChgLst>
  <pc:docChgLst>
    <pc:chgData name="Floor de Bruin" userId="d1c5b670-a1b7-49da-b2e8-c82be91a578e" providerId="ADAL" clId="{C4C52146-6334-4BAA-9019-EB9BAC966A09}"/>
    <pc:docChg chg="undo redo custSel addSld delSld modSld sldOrd">
      <pc:chgData name="Floor de Bruin" userId="d1c5b670-a1b7-49da-b2e8-c82be91a578e" providerId="ADAL" clId="{C4C52146-6334-4BAA-9019-EB9BAC966A09}" dt="2025-05-19T19:27:11.198" v="9335" actId="47"/>
      <pc:docMkLst>
        <pc:docMk/>
      </pc:docMkLst>
      <pc:sldChg chg="modSp mod">
        <pc:chgData name="Floor de Bruin" userId="d1c5b670-a1b7-49da-b2e8-c82be91a578e" providerId="ADAL" clId="{C4C52146-6334-4BAA-9019-EB9BAC966A09}" dt="2025-04-22T12:34:03.004" v="48" actId="1037"/>
        <pc:sldMkLst>
          <pc:docMk/>
          <pc:sldMk cId="4157530838" sldId="259"/>
        </pc:sldMkLst>
      </pc:sldChg>
      <pc:sldChg chg="modSp add mod">
        <pc:chgData name="Floor de Bruin" userId="d1c5b670-a1b7-49da-b2e8-c82be91a578e" providerId="ADAL" clId="{C4C52146-6334-4BAA-9019-EB9BAC966A09}" dt="2025-05-13T14:18:06.445" v="8594" actId="1076"/>
        <pc:sldMkLst>
          <pc:docMk/>
          <pc:sldMk cId="3863489010" sldId="352"/>
        </pc:sldMkLst>
      </pc:sldChg>
      <pc:sldChg chg="modSp add mod ord">
        <pc:chgData name="Floor de Bruin" userId="d1c5b670-a1b7-49da-b2e8-c82be91a578e" providerId="ADAL" clId="{C4C52146-6334-4BAA-9019-EB9BAC966A09}" dt="2025-05-13T12:14:06.273" v="5977"/>
        <pc:sldMkLst>
          <pc:docMk/>
          <pc:sldMk cId="3425580481" sldId="356"/>
        </pc:sldMkLst>
      </pc:sldChg>
      <pc:sldChg chg="modSp add mod">
        <pc:chgData name="Floor de Bruin" userId="d1c5b670-a1b7-49da-b2e8-c82be91a578e" providerId="ADAL" clId="{C4C52146-6334-4BAA-9019-EB9BAC966A09}" dt="2025-04-22T14:51:00.684" v="4495" actId="207"/>
        <pc:sldMkLst>
          <pc:docMk/>
          <pc:sldMk cId="2097022677" sldId="359"/>
        </pc:sldMkLst>
      </pc:sldChg>
      <pc:sldChg chg="add">
        <pc:chgData name="Floor de Bruin" userId="d1c5b670-a1b7-49da-b2e8-c82be91a578e" providerId="ADAL" clId="{C4C52146-6334-4BAA-9019-EB9BAC966A09}" dt="2025-04-22T13:04:31.197" v="981"/>
        <pc:sldMkLst>
          <pc:docMk/>
          <pc:sldMk cId="2597914957" sldId="364"/>
        </pc:sldMkLst>
      </pc:sldChg>
      <pc:sldChg chg="modSp add del mod ord modNotesTx">
        <pc:chgData name="Floor de Bruin" userId="d1c5b670-a1b7-49da-b2e8-c82be91a578e" providerId="ADAL" clId="{C4C52146-6334-4BAA-9019-EB9BAC966A09}" dt="2025-05-19T13:24:41.145" v="8883"/>
        <pc:sldMkLst>
          <pc:docMk/>
          <pc:sldMk cId="768341354" sldId="368"/>
        </pc:sldMkLst>
      </pc:sldChg>
      <pc:sldChg chg="addSp delSp modSp del mod">
        <pc:chgData name="Floor de Bruin" userId="d1c5b670-a1b7-49da-b2e8-c82be91a578e" providerId="ADAL" clId="{C4C52146-6334-4BAA-9019-EB9BAC966A09}" dt="2025-04-22T12:52:32.777" v="754" actId="47"/>
        <pc:sldMkLst>
          <pc:docMk/>
          <pc:sldMk cId="3455575997" sldId="369"/>
        </pc:sldMkLst>
      </pc:sldChg>
      <pc:sldChg chg="modSp del mod ord">
        <pc:chgData name="Floor de Bruin" userId="d1c5b670-a1b7-49da-b2e8-c82be91a578e" providerId="ADAL" clId="{C4C52146-6334-4BAA-9019-EB9BAC966A09}" dt="2025-05-13T12:14:42.282" v="5980" actId="47"/>
        <pc:sldMkLst>
          <pc:docMk/>
          <pc:sldMk cId="2407679355" sldId="370"/>
        </pc:sldMkLst>
      </pc:sldChg>
      <pc:sldChg chg="addSp delSp modSp add mod ord">
        <pc:chgData name="Floor de Bruin" userId="d1c5b670-a1b7-49da-b2e8-c82be91a578e" providerId="ADAL" clId="{C4C52146-6334-4BAA-9019-EB9BAC966A09}" dt="2025-05-13T13:03:43.232" v="7414"/>
        <pc:sldMkLst>
          <pc:docMk/>
          <pc:sldMk cId="2142315759" sldId="371"/>
        </pc:sldMkLst>
      </pc:sldChg>
      <pc:sldChg chg="modSp add del mod">
        <pc:chgData name="Floor de Bruin" userId="d1c5b670-a1b7-49da-b2e8-c82be91a578e" providerId="ADAL" clId="{C4C52146-6334-4BAA-9019-EB9BAC966A09}" dt="2025-04-22T14:56:44.009" v="5033" actId="47"/>
        <pc:sldMkLst>
          <pc:docMk/>
          <pc:sldMk cId="1517061517" sldId="378"/>
        </pc:sldMkLst>
      </pc:sldChg>
      <pc:sldChg chg="addSp modSp add del mod">
        <pc:chgData name="Floor de Bruin" userId="d1c5b670-a1b7-49da-b2e8-c82be91a578e" providerId="ADAL" clId="{C4C52146-6334-4BAA-9019-EB9BAC966A09}" dt="2025-05-13T12:11:15.778" v="5955" actId="47"/>
        <pc:sldMkLst>
          <pc:docMk/>
          <pc:sldMk cId="4026060888" sldId="379"/>
        </pc:sldMkLst>
      </pc:sldChg>
      <pc:sldChg chg="modSp add mod">
        <pc:chgData name="Floor de Bruin" userId="d1c5b670-a1b7-49da-b2e8-c82be91a578e" providerId="ADAL" clId="{C4C52146-6334-4BAA-9019-EB9BAC966A09}" dt="2025-05-13T15:18:57.877" v="8731" actId="20577"/>
        <pc:sldMkLst>
          <pc:docMk/>
          <pc:sldMk cId="3346188176" sldId="380"/>
        </pc:sldMkLst>
      </pc:sldChg>
      <pc:sldChg chg="modSp add mod">
        <pc:chgData name="Floor de Bruin" userId="d1c5b670-a1b7-49da-b2e8-c82be91a578e" providerId="ADAL" clId="{C4C52146-6334-4BAA-9019-EB9BAC966A09}" dt="2025-05-19T19:13:23.591" v="9278" actId="14100"/>
        <pc:sldMkLst>
          <pc:docMk/>
          <pc:sldMk cId="3561503982" sldId="381"/>
        </pc:sldMkLst>
      </pc:sldChg>
      <pc:sldChg chg="addSp delSp modSp add mod ord modCm">
        <pc:chgData name="Floor de Bruin" userId="d1c5b670-a1b7-49da-b2e8-c82be91a578e" providerId="ADAL" clId="{C4C52146-6334-4BAA-9019-EB9BAC966A09}" dt="2025-05-13T15:26:31.355" v="8876" actId="1076"/>
        <pc:sldMkLst>
          <pc:docMk/>
          <pc:sldMk cId="3558350130" sldId="3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loor de Bruin" userId="d1c5b670-a1b7-49da-b2e8-c82be91a578e" providerId="ADAL" clId="{C4C52146-6334-4BAA-9019-EB9BAC966A09}" dt="2025-05-13T12:44:27.669" v="6981" actId="20577"/>
              <pc2:cmMkLst xmlns:pc2="http://schemas.microsoft.com/office/powerpoint/2019/9/main/command">
                <pc:docMk/>
                <pc:sldMk cId="3558350130" sldId="382"/>
                <pc2:cmMk id="{FE0F7BF7-2C87-47D0-B416-50BE7CBB286B}"/>
              </pc2:cmMkLst>
            </pc226:cmChg>
          </p:ext>
        </pc:extLst>
      </pc:sldChg>
      <pc:sldChg chg="del">
        <pc:chgData name="Floor de Bruin" userId="d1c5b670-a1b7-49da-b2e8-c82be91a578e" providerId="ADAL" clId="{C4C52146-6334-4BAA-9019-EB9BAC966A09}" dt="2025-04-22T13:58:51.911" v="2528" actId="47"/>
        <pc:sldMkLst>
          <pc:docMk/>
          <pc:sldMk cId="3040949092" sldId="383"/>
        </pc:sldMkLst>
      </pc:sldChg>
      <pc:sldChg chg="add del">
        <pc:chgData name="Floor de Bruin" userId="d1c5b670-a1b7-49da-b2e8-c82be91a578e" providerId="ADAL" clId="{C4C52146-6334-4BAA-9019-EB9BAC966A09}" dt="2025-04-22T13:59:10.268" v="2530" actId="47"/>
        <pc:sldMkLst>
          <pc:docMk/>
          <pc:sldMk cId="3537090256" sldId="383"/>
        </pc:sldMkLst>
      </pc:sldChg>
      <pc:sldChg chg="del ord">
        <pc:chgData name="Floor de Bruin" userId="d1c5b670-a1b7-49da-b2e8-c82be91a578e" providerId="ADAL" clId="{C4C52146-6334-4BAA-9019-EB9BAC966A09}" dt="2025-04-22T12:53:47.013" v="769" actId="47"/>
        <pc:sldMkLst>
          <pc:docMk/>
          <pc:sldMk cId="3960348731" sldId="384"/>
        </pc:sldMkLst>
      </pc:sldChg>
      <pc:sldChg chg="modSp add mod">
        <pc:chgData name="Floor de Bruin" userId="d1c5b670-a1b7-49da-b2e8-c82be91a578e" providerId="ADAL" clId="{C4C52146-6334-4BAA-9019-EB9BAC966A09}" dt="2025-04-22T14:50:40.825" v="4491" actId="2711"/>
        <pc:sldMkLst>
          <pc:docMk/>
          <pc:sldMk cId="21284741" sldId="386"/>
        </pc:sldMkLst>
      </pc:sldChg>
      <pc:sldChg chg="del">
        <pc:chgData name="Floor de Bruin" userId="d1c5b670-a1b7-49da-b2e8-c82be91a578e" providerId="ADAL" clId="{C4C52146-6334-4BAA-9019-EB9BAC966A09}" dt="2025-04-22T13:58:51.911" v="2528" actId="47"/>
        <pc:sldMkLst>
          <pc:docMk/>
          <pc:sldMk cId="3825880555" sldId="386"/>
        </pc:sldMkLst>
      </pc:sldChg>
      <pc:sldChg chg="delSp modSp add del mod">
        <pc:chgData name="Floor de Bruin" userId="d1c5b670-a1b7-49da-b2e8-c82be91a578e" providerId="ADAL" clId="{C4C52146-6334-4BAA-9019-EB9BAC966A09}" dt="2025-05-13T13:22:44.266" v="7680" actId="47"/>
        <pc:sldMkLst>
          <pc:docMk/>
          <pc:sldMk cId="3688990127" sldId="387"/>
        </pc:sldMkLst>
      </pc:sldChg>
      <pc:sldChg chg="modSp add mod">
        <pc:chgData name="Floor de Bruin" userId="d1c5b670-a1b7-49da-b2e8-c82be91a578e" providerId="ADAL" clId="{C4C52146-6334-4BAA-9019-EB9BAC966A09}" dt="2025-04-22T13:05:31.015" v="1003" actId="5793"/>
        <pc:sldMkLst>
          <pc:docMk/>
          <pc:sldMk cId="3408612810" sldId="388"/>
        </pc:sldMkLst>
      </pc:sldChg>
      <pc:sldChg chg="addSp delSp modSp add mod modNotesTx">
        <pc:chgData name="Floor de Bruin" userId="d1c5b670-a1b7-49da-b2e8-c82be91a578e" providerId="ADAL" clId="{C4C52146-6334-4BAA-9019-EB9BAC966A09}" dt="2025-05-19T18:45:43.742" v="9200" actId="1036"/>
        <pc:sldMkLst>
          <pc:docMk/>
          <pc:sldMk cId="1383216635" sldId="389"/>
        </pc:sldMkLst>
      </pc:sldChg>
      <pc:sldChg chg="modSp add mod">
        <pc:chgData name="Floor de Bruin" userId="d1c5b670-a1b7-49da-b2e8-c82be91a578e" providerId="ADAL" clId="{C4C52146-6334-4BAA-9019-EB9BAC966A09}" dt="2025-05-13T12:53:31.807" v="7226" actId="255"/>
        <pc:sldMkLst>
          <pc:docMk/>
          <pc:sldMk cId="1749684464" sldId="390"/>
        </pc:sldMkLst>
      </pc:sldChg>
      <pc:sldChg chg="add del">
        <pc:chgData name="Floor de Bruin" userId="d1c5b670-a1b7-49da-b2e8-c82be91a578e" providerId="ADAL" clId="{C4C52146-6334-4BAA-9019-EB9BAC966A09}" dt="2025-04-22T13:46:42.021" v="2145" actId="47"/>
        <pc:sldMkLst>
          <pc:docMk/>
          <pc:sldMk cId="3866118997" sldId="391"/>
        </pc:sldMkLst>
      </pc:sldChg>
      <pc:sldChg chg="add del">
        <pc:chgData name="Floor de Bruin" userId="d1c5b670-a1b7-49da-b2e8-c82be91a578e" providerId="ADAL" clId="{C4C52146-6334-4BAA-9019-EB9BAC966A09}" dt="2025-04-22T13:46:45" v="2146" actId="47"/>
        <pc:sldMkLst>
          <pc:docMk/>
          <pc:sldMk cId="2617351862" sldId="392"/>
        </pc:sldMkLst>
      </pc:sldChg>
      <pc:sldChg chg="add del">
        <pc:chgData name="Floor de Bruin" userId="d1c5b670-a1b7-49da-b2e8-c82be91a578e" providerId="ADAL" clId="{C4C52146-6334-4BAA-9019-EB9BAC966A09}" dt="2025-04-22T13:46:48.241" v="2147" actId="47"/>
        <pc:sldMkLst>
          <pc:docMk/>
          <pc:sldMk cId="1586015317" sldId="393"/>
        </pc:sldMkLst>
      </pc:sldChg>
      <pc:sldChg chg="add del">
        <pc:chgData name="Floor de Bruin" userId="d1c5b670-a1b7-49da-b2e8-c82be91a578e" providerId="ADAL" clId="{C4C52146-6334-4BAA-9019-EB9BAC966A09}" dt="2025-04-22T13:46:54.013" v="2148" actId="47"/>
        <pc:sldMkLst>
          <pc:docMk/>
          <pc:sldMk cId="2501847915" sldId="394"/>
        </pc:sldMkLst>
      </pc:sldChg>
      <pc:sldChg chg="modSp add del mod">
        <pc:chgData name="Floor de Bruin" userId="d1c5b670-a1b7-49da-b2e8-c82be91a578e" providerId="ADAL" clId="{C4C52146-6334-4BAA-9019-EB9BAC966A09}" dt="2025-05-13T13:46:31.397" v="8150" actId="20577"/>
        <pc:sldMkLst>
          <pc:docMk/>
          <pc:sldMk cId="1433825797" sldId="395"/>
        </pc:sldMkLst>
      </pc:sldChg>
      <pc:sldChg chg="add del">
        <pc:chgData name="Floor de Bruin" userId="d1c5b670-a1b7-49da-b2e8-c82be91a578e" providerId="ADAL" clId="{C4C52146-6334-4BAA-9019-EB9BAC966A09}" dt="2025-04-22T13:59:22.010" v="2531" actId="47"/>
        <pc:sldMkLst>
          <pc:docMk/>
          <pc:sldMk cId="1135628199" sldId="396"/>
        </pc:sldMkLst>
      </pc:sldChg>
      <pc:sldChg chg="del">
        <pc:chgData name="Floor de Bruin" userId="d1c5b670-a1b7-49da-b2e8-c82be91a578e" providerId="ADAL" clId="{C4C52146-6334-4BAA-9019-EB9BAC966A09}" dt="2025-04-22T13:58:51.911" v="2528" actId="47"/>
        <pc:sldMkLst>
          <pc:docMk/>
          <pc:sldMk cId="2377153394" sldId="396"/>
        </pc:sldMkLst>
      </pc:sldChg>
      <pc:sldChg chg="add del">
        <pc:chgData name="Floor de Bruin" userId="d1c5b670-a1b7-49da-b2e8-c82be91a578e" providerId="ADAL" clId="{C4C52146-6334-4BAA-9019-EB9BAC966A09}" dt="2025-04-22T14:50:15.336" v="4487" actId="47"/>
        <pc:sldMkLst>
          <pc:docMk/>
          <pc:sldMk cId="1791599609" sldId="397"/>
        </pc:sldMkLst>
      </pc:sldChg>
      <pc:sldChg chg="addSp modSp add mod">
        <pc:chgData name="Floor de Bruin" userId="d1c5b670-a1b7-49da-b2e8-c82be91a578e" providerId="ADAL" clId="{C4C52146-6334-4BAA-9019-EB9BAC966A09}" dt="2025-04-22T14:58:29.075" v="5181" actId="1076"/>
        <pc:sldMkLst>
          <pc:docMk/>
          <pc:sldMk cId="218877307" sldId="398"/>
        </pc:sldMkLst>
      </pc:sldChg>
      <pc:sldChg chg="del">
        <pc:chgData name="Floor de Bruin" userId="d1c5b670-a1b7-49da-b2e8-c82be91a578e" providerId="ADAL" clId="{C4C52146-6334-4BAA-9019-EB9BAC966A09}" dt="2025-04-22T13:13:50.438" v="1136" actId="47"/>
        <pc:sldMkLst>
          <pc:docMk/>
          <pc:sldMk cId="2398655330" sldId="403"/>
        </pc:sldMkLst>
      </pc:sldChg>
      <pc:sldChg chg="modSp add del mod">
        <pc:chgData name="Floor de Bruin" userId="d1c5b670-a1b7-49da-b2e8-c82be91a578e" providerId="ADAL" clId="{C4C52146-6334-4BAA-9019-EB9BAC966A09}" dt="2025-04-22T13:57:57.313" v="2525" actId="47"/>
        <pc:sldMkLst>
          <pc:docMk/>
          <pc:sldMk cId="1501094216" sldId="404"/>
        </pc:sldMkLst>
      </pc:sldChg>
      <pc:sldChg chg="modSp mod ord">
        <pc:chgData name="Floor de Bruin" userId="d1c5b670-a1b7-49da-b2e8-c82be91a578e" providerId="ADAL" clId="{C4C52146-6334-4BAA-9019-EB9BAC966A09}" dt="2025-05-13T14:02:52.160" v="8438"/>
        <pc:sldMkLst>
          <pc:docMk/>
          <pc:sldMk cId="2502657451" sldId="407"/>
        </pc:sldMkLst>
      </pc:sldChg>
      <pc:sldChg chg="modSp add mod ord modNotesTx">
        <pc:chgData name="Floor de Bruin" userId="d1c5b670-a1b7-49da-b2e8-c82be91a578e" providerId="ADAL" clId="{C4C52146-6334-4BAA-9019-EB9BAC966A09}" dt="2025-05-19T13:25:06.479" v="8884"/>
        <pc:sldMkLst>
          <pc:docMk/>
          <pc:sldMk cId="2563306923" sldId="410"/>
        </pc:sldMkLst>
      </pc:sldChg>
      <pc:sldChg chg="modSp add del mod ord">
        <pc:chgData name="Floor de Bruin" userId="d1c5b670-a1b7-49da-b2e8-c82be91a578e" providerId="ADAL" clId="{C4C52146-6334-4BAA-9019-EB9BAC966A09}" dt="2025-04-22T13:05:06.530" v="996" actId="47"/>
        <pc:sldMkLst>
          <pc:docMk/>
          <pc:sldMk cId="218641205" sldId="417"/>
        </pc:sldMkLst>
      </pc:sldChg>
      <pc:sldChg chg="add del">
        <pc:chgData name="Floor de Bruin" userId="d1c5b670-a1b7-49da-b2e8-c82be91a578e" providerId="ADAL" clId="{C4C52146-6334-4BAA-9019-EB9BAC966A09}" dt="2025-04-22T12:53:14.676" v="761" actId="47"/>
        <pc:sldMkLst>
          <pc:docMk/>
          <pc:sldMk cId="1175541249" sldId="418"/>
        </pc:sldMkLst>
      </pc:sldChg>
      <pc:sldChg chg="addSp modSp mod">
        <pc:chgData name="Floor de Bruin" userId="d1c5b670-a1b7-49da-b2e8-c82be91a578e" providerId="ADAL" clId="{C4C52146-6334-4BAA-9019-EB9BAC966A09}" dt="2025-05-19T19:23:22.708" v="9300" actId="20577"/>
        <pc:sldMkLst>
          <pc:docMk/>
          <pc:sldMk cId="3931795436" sldId="422"/>
        </pc:sldMkLst>
      </pc:sldChg>
      <pc:sldChg chg="modSp del mod">
        <pc:chgData name="Floor de Bruin" userId="d1c5b670-a1b7-49da-b2e8-c82be91a578e" providerId="ADAL" clId="{C4C52146-6334-4BAA-9019-EB9BAC966A09}" dt="2025-05-13T13:34:30.533" v="7888" actId="47"/>
        <pc:sldMkLst>
          <pc:docMk/>
          <pc:sldMk cId="2457569530" sldId="423"/>
        </pc:sldMkLst>
      </pc:sldChg>
      <pc:sldChg chg="modSp mod">
        <pc:chgData name="Floor de Bruin" userId="d1c5b670-a1b7-49da-b2e8-c82be91a578e" providerId="ADAL" clId="{C4C52146-6334-4BAA-9019-EB9BAC966A09}" dt="2025-04-22T14:51:46.175" v="4504" actId="207"/>
        <pc:sldMkLst>
          <pc:docMk/>
          <pc:sldMk cId="1369374301" sldId="424"/>
        </pc:sldMkLst>
      </pc:sldChg>
      <pc:sldChg chg="addSp modSp mod">
        <pc:chgData name="Floor de Bruin" userId="d1c5b670-a1b7-49da-b2e8-c82be91a578e" providerId="ADAL" clId="{C4C52146-6334-4BAA-9019-EB9BAC966A09}" dt="2025-04-22T14:51:53.586" v="4506" actId="207"/>
        <pc:sldMkLst>
          <pc:docMk/>
          <pc:sldMk cId="2742635526" sldId="425"/>
        </pc:sldMkLst>
      </pc:sldChg>
      <pc:sldChg chg="modSp mod">
        <pc:chgData name="Floor de Bruin" userId="d1c5b670-a1b7-49da-b2e8-c82be91a578e" providerId="ADAL" clId="{C4C52146-6334-4BAA-9019-EB9BAC966A09}" dt="2025-04-22T14:51:26.131" v="4498" actId="207"/>
        <pc:sldMkLst>
          <pc:docMk/>
          <pc:sldMk cId="1396902428" sldId="426"/>
        </pc:sldMkLst>
      </pc:sldChg>
      <pc:sldChg chg="del">
        <pc:chgData name="Floor de Bruin" userId="d1c5b670-a1b7-49da-b2e8-c82be91a578e" providerId="ADAL" clId="{C4C52146-6334-4BAA-9019-EB9BAC966A09}" dt="2025-04-22T12:41:06.683" v="574" actId="47"/>
        <pc:sldMkLst>
          <pc:docMk/>
          <pc:sldMk cId="869133587" sldId="443"/>
        </pc:sldMkLst>
      </pc:sldChg>
      <pc:sldChg chg="del">
        <pc:chgData name="Floor de Bruin" userId="d1c5b670-a1b7-49da-b2e8-c82be91a578e" providerId="ADAL" clId="{C4C52146-6334-4BAA-9019-EB9BAC966A09}" dt="2025-04-22T12:41:40.711" v="612" actId="47"/>
        <pc:sldMkLst>
          <pc:docMk/>
          <pc:sldMk cId="213628459" sldId="455"/>
        </pc:sldMkLst>
      </pc:sldChg>
      <pc:sldChg chg="del">
        <pc:chgData name="Floor de Bruin" userId="d1c5b670-a1b7-49da-b2e8-c82be91a578e" providerId="ADAL" clId="{C4C52146-6334-4BAA-9019-EB9BAC966A09}" dt="2025-04-22T12:41:03.741" v="571" actId="47"/>
        <pc:sldMkLst>
          <pc:docMk/>
          <pc:sldMk cId="3527263007" sldId="510"/>
        </pc:sldMkLst>
      </pc:sldChg>
      <pc:sldChg chg="del">
        <pc:chgData name="Floor de Bruin" userId="d1c5b670-a1b7-49da-b2e8-c82be91a578e" providerId="ADAL" clId="{C4C52146-6334-4BAA-9019-EB9BAC966A09}" dt="2025-04-22T12:41:09.347" v="579" actId="47"/>
        <pc:sldMkLst>
          <pc:docMk/>
          <pc:sldMk cId="2718387168" sldId="511"/>
        </pc:sldMkLst>
      </pc:sldChg>
      <pc:sldChg chg="del">
        <pc:chgData name="Floor de Bruin" userId="d1c5b670-a1b7-49da-b2e8-c82be91a578e" providerId="ADAL" clId="{C4C52146-6334-4BAA-9019-EB9BAC966A09}" dt="2025-04-22T12:41:09.663" v="580" actId="47"/>
        <pc:sldMkLst>
          <pc:docMk/>
          <pc:sldMk cId="3738867082" sldId="512"/>
        </pc:sldMkLst>
      </pc:sldChg>
      <pc:sldChg chg="del">
        <pc:chgData name="Floor de Bruin" userId="d1c5b670-a1b7-49da-b2e8-c82be91a578e" providerId="ADAL" clId="{C4C52146-6334-4BAA-9019-EB9BAC966A09}" dt="2025-04-22T12:41:10.095" v="581" actId="47"/>
        <pc:sldMkLst>
          <pc:docMk/>
          <pc:sldMk cId="2136989929" sldId="514"/>
        </pc:sldMkLst>
      </pc:sldChg>
      <pc:sldChg chg="del">
        <pc:chgData name="Floor de Bruin" userId="d1c5b670-a1b7-49da-b2e8-c82be91a578e" providerId="ADAL" clId="{C4C52146-6334-4BAA-9019-EB9BAC966A09}" dt="2025-04-22T12:41:10.580" v="582" actId="47"/>
        <pc:sldMkLst>
          <pc:docMk/>
          <pc:sldMk cId="1800198753" sldId="515"/>
        </pc:sldMkLst>
      </pc:sldChg>
      <pc:sldChg chg="del">
        <pc:chgData name="Floor de Bruin" userId="d1c5b670-a1b7-49da-b2e8-c82be91a578e" providerId="ADAL" clId="{C4C52146-6334-4BAA-9019-EB9BAC966A09}" dt="2025-04-22T12:41:11.181" v="583" actId="47"/>
        <pc:sldMkLst>
          <pc:docMk/>
          <pc:sldMk cId="3228031374" sldId="518"/>
        </pc:sldMkLst>
      </pc:sldChg>
      <pc:sldChg chg="del">
        <pc:chgData name="Floor de Bruin" userId="d1c5b670-a1b7-49da-b2e8-c82be91a578e" providerId="ADAL" clId="{C4C52146-6334-4BAA-9019-EB9BAC966A09}" dt="2025-04-22T12:41:11.667" v="584" actId="47"/>
        <pc:sldMkLst>
          <pc:docMk/>
          <pc:sldMk cId="3904916818" sldId="519"/>
        </pc:sldMkLst>
      </pc:sldChg>
      <pc:sldChg chg="modSp mod">
        <pc:chgData name="Floor de Bruin" userId="d1c5b670-a1b7-49da-b2e8-c82be91a578e" providerId="ADAL" clId="{C4C52146-6334-4BAA-9019-EB9BAC966A09}" dt="2025-05-13T13:00:48.420" v="7347" actId="27636"/>
        <pc:sldMkLst>
          <pc:docMk/>
          <pc:sldMk cId="3042650809" sldId="538"/>
        </pc:sldMkLst>
      </pc:sldChg>
      <pc:sldChg chg="del">
        <pc:chgData name="Floor de Bruin" userId="d1c5b670-a1b7-49da-b2e8-c82be91a578e" providerId="ADAL" clId="{C4C52146-6334-4BAA-9019-EB9BAC966A09}" dt="2025-04-22T12:41:54.308" v="619" actId="47"/>
        <pc:sldMkLst>
          <pc:docMk/>
          <pc:sldMk cId="1904230503" sldId="539"/>
        </pc:sldMkLst>
      </pc:sldChg>
      <pc:sldChg chg="modSp mod ord">
        <pc:chgData name="Floor de Bruin" userId="d1c5b670-a1b7-49da-b2e8-c82be91a578e" providerId="ADAL" clId="{C4C52146-6334-4BAA-9019-EB9BAC966A09}" dt="2025-05-13T14:16:07.658" v="8566" actId="20577"/>
        <pc:sldMkLst>
          <pc:docMk/>
          <pc:sldMk cId="2330814207" sldId="544"/>
        </pc:sldMkLst>
      </pc:sldChg>
      <pc:sldChg chg="del">
        <pc:chgData name="Floor de Bruin" userId="d1c5b670-a1b7-49da-b2e8-c82be91a578e" providerId="ADAL" clId="{C4C52146-6334-4BAA-9019-EB9BAC966A09}" dt="2025-04-22T12:41:02.018" v="569" actId="47"/>
        <pc:sldMkLst>
          <pc:docMk/>
          <pc:sldMk cId="3794004268" sldId="545"/>
        </pc:sldMkLst>
      </pc:sldChg>
      <pc:sldChg chg="modSp mod">
        <pc:chgData name="Floor de Bruin" userId="d1c5b670-a1b7-49da-b2e8-c82be91a578e" providerId="ADAL" clId="{C4C52146-6334-4BAA-9019-EB9BAC966A09}" dt="2025-05-13T13:06:59.096" v="7457" actId="20577"/>
        <pc:sldMkLst>
          <pc:docMk/>
          <pc:sldMk cId="3502236691" sldId="547"/>
        </pc:sldMkLst>
      </pc:sldChg>
      <pc:sldChg chg="del">
        <pc:chgData name="Floor de Bruin" userId="d1c5b670-a1b7-49da-b2e8-c82be91a578e" providerId="ADAL" clId="{C4C52146-6334-4BAA-9019-EB9BAC966A09}" dt="2025-04-22T12:43:22.412" v="680" actId="47"/>
        <pc:sldMkLst>
          <pc:docMk/>
          <pc:sldMk cId="774440543" sldId="554"/>
        </pc:sldMkLst>
      </pc:sldChg>
      <pc:sldChg chg="del">
        <pc:chgData name="Floor de Bruin" userId="d1c5b670-a1b7-49da-b2e8-c82be91a578e" providerId="ADAL" clId="{C4C52146-6334-4BAA-9019-EB9BAC966A09}" dt="2025-04-22T13:13:50.438" v="1136" actId="47"/>
        <pc:sldMkLst>
          <pc:docMk/>
          <pc:sldMk cId="546196758" sldId="555"/>
        </pc:sldMkLst>
      </pc:sldChg>
      <pc:sldChg chg="del">
        <pc:chgData name="Floor de Bruin" userId="d1c5b670-a1b7-49da-b2e8-c82be91a578e" providerId="ADAL" clId="{C4C52146-6334-4BAA-9019-EB9BAC966A09}" dt="2025-04-22T13:13:50.438" v="1136" actId="47"/>
        <pc:sldMkLst>
          <pc:docMk/>
          <pc:sldMk cId="2323902639" sldId="556"/>
        </pc:sldMkLst>
      </pc:sldChg>
      <pc:sldChg chg="del">
        <pc:chgData name="Floor de Bruin" userId="d1c5b670-a1b7-49da-b2e8-c82be91a578e" providerId="ADAL" clId="{C4C52146-6334-4BAA-9019-EB9BAC966A09}" dt="2025-04-22T13:13:50.438" v="1136" actId="47"/>
        <pc:sldMkLst>
          <pc:docMk/>
          <pc:sldMk cId="3936601276" sldId="557"/>
        </pc:sldMkLst>
      </pc:sldChg>
      <pc:sldChg chg="addSp delSp modSp mod">
        <pc:chgData name="Floor de Bruin" userId="d1c5b670-a1b7-49da-b2e8-c82be91a578e" providerId="ADAL" clId="{C4C52146-6334-4BAA-9019-EB9BAC966A09}" dt="2025-05-19T19:19:24.208" v="9282" actId="478"/>
        <pc:sldMkLst>
          <pc:docMk/>
          <pc:sldMk cId="2015944141" sldId="562"/>
        </pc:sldMkLst>
      </pc:sldChg>
      <pc:sldChg chg="del">
        <pc:chgData name="Floor de Bruin" userId="d1c5b670-a1b7-49da-b2e8-c82be91a578e" providerId="ADAL" clId="{C4C52146-6334-4BAA-9019-EB9BAC966A09}" dt="2025-04-22T12:41:05.686" v="573" actId="47"/>
        <pc:sldMkLst>
          <pc:docMk/>
          <pc:sldMk cId="875209584" sldId="563"/>
        </pc:sldMkLst>
      </pc:sldChg>
      <pc:sldChg chg="del">
        <pc:chgData name="Floor de Bruin" userId="d1c5b670-a1b7-49da-b2e8-c82be91a578e" providerId="ADAL" clId="{C4C52146-6334-4BAA-9019-EB9BAC966A09}" dt="2025-04-22T12:41:07.439" v="575" actId="47"/>
        <pc:sldMkLst>
          <pc:docMk/>
          <pc:sldMk cId="2879943170" sldId="565"/>
        </pc:sldMkLst>
      </pc:sldChg>
      <pc:sldChg chg="del">
        <pc:chgData name="Floor de Bruin" userId="d1c5b670-a1b7-49da-b2e8-c82be91a578e" providerId="ADAL" clId="{C4C52146-6334-4BAA-9019-EB9BAC966A09}" dt="2025-04-22T12:41:08.195" v="576" actId="47"/>
        <pc:sldMkLst>
          <pc:docMk/>
          <pc:sldMk cId="1876610229" sldId="566"/>
        </pc:sldMkLst>
      </pc:sldChg>
      <pc:sldChg chg="modSp add mod">
        <pc:chgData name="Floor de Bruin" userId="d1c5b670-a1b7-49da-b2e8-c82be91a578e" providerId="ADAL" clId="{C4C52146-6334-4BAA-9019-EB9BAC966A09}" dt="2025-04-22T14:32:49.950" v="3939" actId="1076"/>
        <pc:sldMkLst>
          <pc:docMk/>
          <pc:sldMk cId="4286148423" sldId="568"/>
        </pc:sldMkLst>
      </pc:sldChg>
      <pc:sldChg chg="del">
        <pc:chgData name="Floor de Bruin" userId="d1c5b670-a1b7-49da-b2e8-c82be91a578e" providerId="ADAL" clId="{C4C52146-6334-4BAA-9019-EB9BAC966A09}" dt="2025-04-22T12:41:08.628" v="577" actId="47"/>
        <pc:sldMkLst>
          <pc:docMk/>
          <pc:sldMk cId="902134634" sldId="569"/>
        </pc:sldMkLst>
      </pc:sldChg>
      <pc:sldChg chg="del">
        <pc:chgData name="Floor de Bruin" userId="d1c5b670-a1b7-49da-b2e8-c82be91a578e" providerId="ADAL" clId="{C4C52146-6334-4BAA-9019-EB9BAC966A09}" dt="2025-04-22T12:41:09.030" v="578" actId="47"/>
        <pc:sldMkLst>
          <pc:docMk/>
          <pc:sldMk cId="2927864866" sldId="570"/>
        </pc:sldMkLst>
      </pc:sldChg>
      <pc:sldChg chg="del">
        <pc:chgData name="Floor de Bruin" userId="d1c5b670-a1b7-49da-b2e8-c82be91a578e" providerId="ADAL" clId="{C4C52146-6334-4BAA-9019-EB9BAC966A09}" dt="2025-04-22T12:41:46.763" v="617" actId="47"/>
        <pc:sldMkLst>
          <pc:docMk/>
          <pc:sldMk cId="2594780818" sldId="575"/>
        </pc:sldMkLst>
      </pc:sldChg>
      <pc:sldChg chg="addSp delSp modSp mod">
        <pc:chgData name="Floor de Bruin" userId="d1c5b670-a1b7-49da-b2e8-c82be91a578e" providerId="ADAL" clId="{C4C52146-6334-4BAA-9019-EB9BAC966A09}" dt="2025-05-19T19:26:24.787" v="9334" actId="20577"/>
        <pc:sldMkLst>
          <pc:docMk/>
          <pc:sldMk cId="4102434145" sldId="578"/>
        </pc:sldMkLst>
      </pc:sldChg>
      <pc:sldChg chg="del">
        <pc:chgData name="Floor de Bruin" userId="d1c5b670-a1b7-49da-b2e8-c82be91a578e" providerId="ADAL" clId="{C4C52146-6334-4BAA-9019-EB9BAC966A09}" dt="2025-04-22T14:36:22.181" v="4152" actId="47"/>
        <pc:sldMkLst>
          <pc:docMk/>
          <pc:sldMk cId="4036696529" sldId="580"/>
        </pc:sldMkLst>
      </pc:sldChg>
      <pc:sldChg chg="modAnim">
        <pc:chgData name="Floor de Bruin" userId="d1c5b670-a1b7-49da-b2e8-c82be91a578e" providerId="ADAL" clId="{C4C52146-6334-4BAA-9019-EB9BAC966A09}" dt="2025-05-13T14:09:09.829" v="8448"/>
        <pc:sldMkLst>
          <pc:docMk/>
          <pc:sldMk cId="247433151" sldId="587"/>
        </pc:sldMkLst>
      </pc:sldChg>
      <pc:sldChg chg="modSp mod">
        <pc:chgData name="Floor de Bruin" userId="d1c5b670-a1b7-49da-b2e8-c82be91a578e" providerId="ADAL" clId="{C4C52146-6334-4BAA-9019-EB9BAC966A09}" dt="2025-05-13T12:00:45.036" v="5566" actId="5793"/>
        <pc:sldMkLst>
          <pc:docMk/>
          <pc:sldMk cId="1766488585" sldId="590"/>
        </pc:sldMkLst>
      </pc:sldChg>
      <pc:sldChg chg="modSp mod ord">
        <pc:chgData name="Floor de Bruin" userId="d1c5b670-a1b7-49da-b2e8-c82be91a578e" providerId="ADAL" clId="{C4C52146-6334-4BAA-9019-EB9BAC966A09}" dt="2025-04-22T13:15:34.123" v="1208" actId="255"/>
        <pc:sldMkLst>
          <pc:docMk/>
          <pc:sldMk cId="3832584782" sldId="592"/>
        </pc:sldMkLst>
      </pc:sldChg>
      <pc:sldChg chg="del">
        <pc:chgData name="Floor de Bruin" userId="d1c5b670-a1b7-49da-b2e8-c82be91a578e" providerId="ADAL" clId="{C4C52146-6334-4BAA-9019-EB9BAC966A09}" dt="2025-04-22T12:41:02.722" v="570" actId="47"/>
        <pc:sldMkLst>
          <pc:docMk/>
          <pc:sldMk cId="1193054679" sldId="593"/>
        </pc:sldMkLst>
      </pc:sldChg>
      <pc:sldChg chg="del">
        <pc:chgData name="Floor de Bruin" userId="d1c5b670-a1b7-49da-b2e8-c82be91a578e" providerId="ADAL" clId="{C4C52146-6334-4BAA-9019-EB9BAC966A09}" dt="2025-04-22T12:41:04.313" v="572" actId="47"/>
        <pc:sldMkLst>
          <pc:docMk/>
          <pc:sldMk cId="3018786965" sldId="594"/>
        </pc:sldMkLst>
      </pc:sldChg>
      <pc:sldChg chg="modSp del mod">
        <pc:chgData name="Floor de Bruin" userId="d1c5b670-a1b7-49da-b2e8-c82be91a578e" providerId="ADAL" clId="{C4C52146-6334-4BAA-9019-EB9BAC966A09}" dt="2025-04-22T12:41:44.401" v="614" actId="47"/>
        <pc:sldMkLst>
          <pc:docMk/>
          <pc:sldMk cId="3354457223" sldId="595"/>
        </pc:sldMkLst>
      </pc:sldChg>
      <pc:sldChg chg="del">
        <pc:chgData name="Floor de Bruin" userId="d1c5b670-a1b7-49da-b2e8-c82be91a578e" providerId="ADAL" clId="{C4C52146-6334-4BAA-9019-EB9BAC966A09}" dt="2025-04-22T12:41:53.474" v="618" actId="47"/>
        <pc:sldMkLst>
          <pc:docMk/>
          <pc:sldMk cId="3011303519" sldId="596"/>
        </pc:sldMkLst>
      </pc:sldChg>
      <pc:sldChg chg="add ord">
        <pc:chgData name="Floor de Bruin" userId="d1c5b670-a1b7-49da-b2e8-c82be91a578e" providerId="ADAL" clId="{C4C52146-6334-4BAA-9019-EB9BAC966A09}" dt="2025-04-22T14:59:14.097" v="5240"/>
        <pc:sldMkLst>
          <pc:docMk/>
          <pc:sldMk cId="534786719" sldId="597"/>
        </pc:sldMkLst>
      </pc:sldChg>
      <pc:sldChg chg="del">
        <pc:chgData name="Floor de Bruin" userId="d1c5b670-a1b7-49da-b2e8-c82be91a578e" providerId="ADAL" clId="{C4C52146-6334-4BAA-9019-EB9BAC966A09}" dt="2025-04-22T13:58:51.911" v="2528" actId="47"/>
        <pc:sldMkLst>
          <pc:docMk/>
          <pc:sldMk cId="970108032" sldId="597"/>
        </pc:sldMkLst>
      </pc:sldChg>
      <pc:sldChg chg="del">
        <pc:chgData name="Floor de Bruin" userId="d1c5b670-a1b7-49da-b2e8-c82be91a578e" providerId="ADAL" clId="{C4C52146-6334-4BAA-9019-EB9BAC966A09}" dt="2025-04-22T13:58:51.911" v="2528" actId="47"/>
        <pc:sldMkLst>
          <pc:docMk/>
          <pc:sldMk cId="1844307307" sldId="598"/>
        </pc:sldMkLst>
      </pc:sldChg>
      <pc:sldChg chg="add ord">
        <pc:chgData name="Floor de Bruin" userId="d1c5b670-a1b7-49da-b2e8-c82be91a578e" providerId="ADAL" clId="{C4C52146-6334-4BAA-9019-EB9BAC966A09}" dt="2025-04-22T14:59:07.943" v="5236"/>
        <pc:sldMkLst>
          <pc:docMk/>
          <pc:sldMk cId="3398641669" sldId="598"/>
        </pc:sldMkLst>
      </pc:sldChg>
      <pc:sldChg chg="addSp modSp mod ord">
        <pc:chgData name="Floor de Bruin" userId="d1c5b670-a1b7-49da-b2e8-c82be91a578e" providerId="ADAL" clId="{C4C52146-6334-4BAA-9019-EB9BAC966A09}" dt="2025-04-22T14:56:52.469" v="5035"/>
        <pc:sldMkLst>
          <pc:docMk/>
          <pc:sldMk cId="2640965597" sldId="600"/>
        </pc:sldMkLst>
      </pc:sldChg>
      <pc:sldChg chg="addSp delSp modSp mod modCm">
        <pc:chgData name="Floor de Bruin" userId="d1c5b670-a1b7-49da-b2e8-c82be91a578e" providerId="ADAL" clId="{C4C52146-6334-4BAA-9019-EB9BAC966A09}" dt="2025-05-13T13:53:46.641" v="8321" actId="20577"/>
        <pc:sldMkLst>
          <pc:docMk/>
          <pc:sldMk cId="1460460840" sldId="6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loor de Bruin" userId="d1c5b670-a1b7-49da-b2e8-c82be91a578e" providerId="ADAL" clId="{C4C52146-6334-4BAA-9019-EB9BAC966A09}" dt="2025-05-13T11:55:45.185" v="5502" actId="20577"/>
              <pc2:cmMkLst xmlns:pc2="http://schemas.microsoft.com/office/powerpoint/2019/9/main/command">
                <pc:docMk/>
                <pc:sldMk cId="1460460840" sldId="601"/>
                <pc2:cmMk id="{888F2E8D-FAC9-4117-8D6E-BDD96A6C2999}"/>
              </pc2:cmMkLst>
            </pc226:cmChg>
          </p:ext>
        </pc:extLst>
      </pc:sldChg>
      <pc:sldChg chg="del">
        <pc:chgData name="Floor de Bruin" userId="d1c5b670-a1b7-49da-b2e8-c82be91a578e" providerId="ADAL" clId="{C4C52146-6334-4BAA-9019-EB9BAC966A09}" dt="2025-04-22T12:41:41.275" v="613" actId="47"/>
        <pc:sldMkLst>
          <pc:docMk/>
          <pc:sldMk cId="2950710598" sldId="602"/>
        </pc:sldMkLst>
      </pc:sldChg>
      <pc:sldChg chg="del">
        <pc:chgData name="Floor de Bruin" userId="d1c5b670-a1b7-49da-b2e8-c82be91a578e" providerId="ADAL" clId="{C4C52146-6334-4BAA-9019-EB9BAC966A09}" dt="2025-04-22T12:41:45.829" v="616" actId="47"/>
        <pc:sldMkLst>
          <pc:docMk/>
          <pc:sldMk cId="1116710483" sldId="603"/>
        </pc:sldMkLst>
      </pc:sldChg>
      <pc:sldChg chg="del">
        <pc:chgData name="Floor de Bruin" userId="d1c5b670-a1b7-49da-b2e8-c82be91a578e" providerId="ADAL" clId="{C4C52146-6334-4BAA-9019-EB9BAC966A09}" dt="2025-04-22T13:58:51.911" v="2528" actId="47"/>
        <pc:sldMkLst>
          <pc:docMk/>
          <pc:sldMk cId="1339123013" sldId="604"/>
        </pc:sldMkLst>
      </pc:sldChg>
      <pc:sldChg chg="add ord">
        <pc:chgData name="Floor de Bruin" userId="d1c5b670-a1b7-49da-b2e8-c82be91a578e" providerId="ADAL" clId="{C4C52146-6334-4BAA-9019-EB9BAC966A09}" dt="2025-04-22T14:59:03.096" v="5234"/>
        <pc:sldMkLst>
          <pc:docMk/>
          <pc:sldMk cId="2444722947" sldId="604"/>
        </pc:sldMkLst>
      </pc:sldChg>
      <pc:sldChg chg="addSp modSp mod">
        <pc:chgData name="Floor de Bruin" userId="d1c5b670-a1b7-49da-b2e8-c82be91a578e" providerId="ADAL" clId="{C4C52146-6334-4BAA-9019-EB9BAC966A09}" dt="2025-04-22T14:00:10.854" v="2567"/>
        <pc:sldMkLst>
          <pc:docMk/>
          <pc:sldMk cId="913603430" sldId="605"/>
        </pc:sldMkLst>
      </pc:sldChg>
      <pc:sldChg chg="modSp add mod">
        <pc:chgData name="Floor de Bruin" userId="d1c5b670-a1b7-49da-b2e8-c82be91a578e" providerId="ADAL" clId="{C4C52146-6334-4BAA-9019-EB9BAC966A09}" dt="2025-05-13T14:17:46.261" v="8590" actId="948"/>
        <pc:sldMkLst>
          <pc:docMk/>
          <pc:sldMk cId="1622256185" sldId="606"/>
        </pc:sldMkLst>
      </pc:sldChg>
      <pc:sldChg chg="add del">
        <pc:chgData name="Floor de Bruin" userId="d1c5b670-a1b7-49da-b2e8-c82be91a578e" providerId="ADAL" clId="{C4C52146-6334-4BAA-9019-EB9BAC966A09}" dt="2025-04-22T12:41:44.941" v="615" actId="47"/>
        <pc:sldMkLst>
          <pc:docMk/>
          <pc:sldMk cId="2943478595" sldId="606"/>
        </pc:sldMkLst>
      </pc:sldChg>
      <pc:sldChg chg="modSp add del mod">
        <pc:chgData name="Floor de Bruin" userId="d1c5b670-a1b7-49da-b2e8-c82be91a578e" providerId="ADAL" clId="{C4C52146-6334-4BAA-9019-EB9BAC966A09}" dt="2025-04-22T14:56:14.388" v="4962" actId="20577"/>
        <pc:sldMkLst>
          <pc:docMk/>
          <pc:sldMk cId="1583229060" sldId="607"/>
        </pc:sldMkLst>
      </pc:sldChg>
      <pc:sldChg chg="modSp add mod">
        <pc:chgData name="Floor de Bruin" userId="d1c5b670-a1b7-49da-b2e8-c82be91a578e" providerId="ADAL" clId="{C4C52146-6334-4BAA-9019-EB9BAC966A09}" dt="2025-04-22T14:57:24.349" v="5144" actId="20577"/>
        <pc:sldMkLst>
          <pc:docMk/>
          <pc:sldMk cId="3311214583" sldId="608"/>
        </pc:sldMkLst>
      </pc:sldChg>
      <pc:sldChg chg="addSp modSp add mod ord">
        <pc:chgData name="Floor de Bruin" userId="d1c5b670-a1b7-49da-b2e8-c82be91a578e" providerId="ADAL" clId="{C4C52146-6334-4BAA-9019-EB9BAC966A09}" dt="2025-05-13T14:04:05.949" v="8446"/>
        <pc:sldMkLst>
          <pc:docMk/>
          <pc:sldMk cId="3822845976" sldId="609"/>
        </pc:sldMkLst>
      </pc:sldChg>
      <pc:sldChg chg="modSp add mod ord">
        <pc:chgData name="Floor de Bruin" userId="d1c5b670-a1b7-49da-b2e8-c82be91a578e" providerId="ADAL" clId="{C4C52146-6334-4BAA-9019-EB9BAC966A09}" dt="2025-05-13T13:23:06.982" v="7682"/>
        <pc:sldMkLst>
          <pc:docMk/>
          <pc:sldMk cId="2527079294" sldId="610"/>
        </pc:sldMkLst>
      </pc:sldChg>
      <pc:sldChg chg="addSp delSp modSp add mod">
        <pc:chgData name="Floor de Bruin" userId="d1c5b670-a1b7-49da-b2e8-c82be91a578e" providerId="ADAL" clId="{C4C52146-6334-4BAA-9019-EB9BAC966A09}" dt="2025-04-22T14:59:31.136" v="5284" actId="20577"/>
        <pc:sldMkLst>
          <pc:docMk/>
          <pc:sldMk cId="859585661" sldId="611"/>
        </pc:sldMkLst>
      </pc:sldChg>
      <pc:sldChg chg="addSp modSp add mod modCm">
        <pc:chgData name="Floor de Bruin" userId="d1c5b670-a1b7-49da-b2e8-c82be91a578e" providerId="ADAL" clId="{C4C52146-6334-4BAA-9019-EB9BAC966A09}" dt="2025-05-13T12:13:08.021" v="5975" actId="20577"/>
        <pc:sldMkLst>
          <pc:docMk/>
          <pc:sldMk cId="262251370" sldId="6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loor de Bruin" userId="d1c5b670-a1b7-49da-b2e8-c82be91a578e" providerId="ADAL" clId="{C4C52146-6334-4BAA-9019-EB9BAC966A09}" dt="2025-05-13T12:13:08.021" v="5975" actId="20577"/>
              <pc2:cmMkLst xmlns:pc2="http://schemas.microsoft.com/office/powerpoint/2019/9/main/command">
                <pc:docMk/>
                <pc:sldMk cId="262251370" sldId="612"/>
                <pc2:cmMk id="{18798D46-FFB3-464F-8BAF-A917A1BA75EB}"/>
              </pc2:cmMkLst>
            </pc226:cmChg>
          </p:ext>
        </pc:extLst>
      </pc:sldChg>
      <pc:sldChg chg="addSp delSp modSp add del mod">
        <pc:chgData name="Floor de Bruin" userId="d1c5b670-a1b7-49da-b2e8-c82be91a578e" providerId="ADAL" clId="{C4C52146-6334-4BAA-9019-EB9BAC966A09}" dt="2025-05-13T14:02:37.460" v="8436" actId="47"/>
        <pc:sldMkLst>
          <pc:docMk/>
          <pc:sldMk cId="1918358023" sldId="613"/>
        </pc:sldMkLst>
      </pc:sldChg>
      <pc:sldChg chg="add del">
        <pc:chgData name="Floor de Bruin" userId="d1c5b670-a1b7-49da-b2e8-c82be91a578e" providerId="ADAL" clId="{C4C52146-6334-4BAA-9019-EB9BAC966A09}" dt="2025-04-22T13:08:21.836" v="1062" actId="47"/>
        <pc:sldMkLst>
          <pc:docMk/>
          <pc:sldMk cId="2865703721" sldId="613"/>
        </pc:sldMkLst>
      </pc:sldChg>
      <pc:sldChg chg="addSp delSp modSp add mod">
        <pc:chgData name="Floor de Bruin" userId="d1c5b670-a1b7-49da-b2e8-c82be91a578e" providerId="ADAL" clId="{C4C52146-6334-4BAA-9019-EB9BAC966A09}" dt="2025-05-13T12:52:26.331" v="7183" actId="20577"/>
        <pc:sldMkLst>
          <pc:docMk/>
          <pc:sldMk cId="830230142" sldId="614"/>
        </pc:sldMkLst>
      </pc:sldChg>
      <pc:sldChg chg="add del">
        <pc:chgData name="Floor de Bruin" userId="d1c5b670-a1b7-49da-b2e8-c82be91a578e" providerId="ADAL" clId="{C4C52146-6334-4BAA-9019-EB9BAC966A09}" dt="2025-04-22T13:14:16.448" v="1138" actId="2890"/>
        <pc:sldMkLst>
          <pc:docMk/>
          <pc:sldMk cId="3453011095" sldId="614"/>
        </pc:sldMkLst>
      </pc:sldChg>
      <pc:sldChg chg="modSp add mod ord">
        <pc:chgData name="Floor de Bruin" userId="d1c5b670-a1b7-49da-b2e8-c82be91a578e" providerId="ADAL" clId="{C4C52146-6334-4BAA-9019-EB9BAC966A09}" dt="2025-04-22T13:41:17.005" v="1996" actId="1076"/>
        <pc:sldMkLst>
          <pc:docMk/>
          <pc:sldMk cId="3174143714" sldId="615"/>
        </pc:sldMkLst>
      </pc:sldChg>
      <pc:sldChg chg="modSp add mod">
        <pc:chgData name="Floor de Bruin" userId="d1c5b670-a1b7-49da-b2e8-c82be91a578e" providerId="ADAL" clId="{C4C52146-6334-4BAA-9019-EB9BAC966A09}" dt="2025-04-22T14:54:51.771" v="4815" actId="20577"/>
        <pc:sldMkLst>
          <pc:docMk/>
          <pc:sldMk cId="918683825" sldId="616"/>
        </pc:sldMkLst>
      </pc:sldChg>
      <pc:sldChg chg="addSp delSp modSp add mod">
        <pc:chgData name="Floor de Bruin" userId="d1c5b670-a1b7-49da-b2e8-c82be91a578e" providerId="ADAL" clId="{C4C52146-6334-4BAA-9019-EB9BAC966A09}" dt="2025-05-13T13:59:02.126" v="8421" actId="1076"/>
        <pc:sldMkLst>
          <pc:docMk/>
          <pc:sldMk cId="4171555391" sldId="617"/>
        </pc:sldMkLst>
      </pc:sldChg>
      <pc:sldChg chg="addSp delSp modSp add mod">
        <pc:chgData name="Floor de Bruin" userId="d1c5b670-a1b7-49da-b2e8-c82be91a578e" providerId="ADAL" clId="{C4C52146-6334-4BAA-9019-EB9BAC966A09}" dt="2025-05-19T18:46:27.059" v="9212" actId="1035"/>
        <pc:sldMkLst>
          <pc:docMk/>
          <pc:sldMk cId="3981281516" sldId="618"/>
        </pc:sldMkLst>
      </pc:sldChg>
      <pc:sldChg chg="addSp delSp modSp add mod modCm">
        <pc:chgData name="Floor de Bruin" userId="d1c5b670-a1b7-49da-b2e8-c82be91a578e" providerId="ADAL" clId="{C4C52146-6334-4BAA-9019-EB9BAC966A09}" dt="2025-05-19T18:48:25.419" v="9249" actId="1036"/>
        <pc:sldMkLst>
          <pc:docMk/>
          <pc:sldMk cId="388330517" sldId="6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Floor de Bruin" userId="d1c5b670-a1b7-49da-b2e8-c82be91a578e" providerId="ADAL" clId="{C4C52146-6334-4BAA-9019-EB9BAC966A09}" dt="2025-05-13T11:59:49.060" v="5549" actId="20577"/>
              <pc2:cmMkLst xmlns:pc2="http://schemas.microsoft.com/office/powerpoint/2019/9/main/command">
                <pc:docMk/>
                <pc:sldMk cId="388330517" sldId="619"/>
                <pc2:cmMk id="{691607E1-F084-466A-A6F0-FF4EB5BA99D9}"/>
              </pc2:cmMkLst>
            </pc226:cmChg>
          </p:ext>
        </pc:extLst>
      </pc:sldChg>
      <pc:sldChg chg="add del">
        <pc:chgData name="Floor de Bruin" userId="d1c5b670-a1b7-49da-b2e8-c82be91a578e" providerId="ADAL" clId="{C4C52146-6334-4BAA-9019-EB9BAC966A09}" dt="2025-04-22T13:50:45.199" v="2261" actId="47"/>
        <pc:sldMkLst>
          <pc:docMk/>
          <pc:sldMk cId="2249032942" sldId="620"/>
        </pc:sldMkLst>
      </pc:sldChg>
      <pc:sldChg chg="addSp delSp modSp add mod">
        <pc:chgData name="Floor de Bruin" userId="d1c5b670-a1b7-49da-b2e8-c82be91a578e" providerId="ADAL" clId="{C4C52146-6334-4BAA-9019-EB9BAC966A09}" dt="2025-05-13T12:34:42.831" v="6723" actId="20577"/>
        <pc:sldMkLst>
          <pc:docMk/>
          <pc:sldMk cId="1652190652" sldId="621"/>
        </pc:sldMkLst>
      </pc:sldChg>
      <pc:sldChg chg="addSp delSp modSp add mod">
        <pc:chgData name="Floor de Bruin" userId="d1c5b670-a1b7-49da-b2e8-c82be91a578e" providerId="ADAL" clId="{C4C52146-6334-4BAA-9019-EB9BAC966A09}" dt="2025-05-19T18:46:44.483" v="9214" actId="14100"/>
        <pc:sldMkLst>
          <pc:docMk/>
          <pc:sldMk cId="1611147941" sldId="622"/>
        </pc:sldMkLst>
      </pc:sldChg>
      <pc:sldChg chg="delSp modSp add del mod">
        <pc:chgData name="Floor de Bruin" userId="d1c5b670-a1b7-49da-b2e8-c82be91a578e" providerId="ADAL" clId="{C4C52146-6334-4BAA-9019-EB9BAC966A09}" dt="2025-04-22T14:13:32.258" v="3181" actId="47"/>
        <pc:sldMkLst>
          <pc:docMk/>
          <pc:sldMk cId="2504702361" sldId="623"/>
        </pc:sldMkLst>
      </pc:sldChg>
      <pc:sldChg chg="addSp modSp add mod">
        <pc:chgData name="Floor de Bruin" userId="d1c5b670-a1b7-49da-b2e8-c82be91a578e" providerId="ADAL" clId="{C4C52146-6334-4BAA-9019-EB9BAC966A09}" dt="2025-04-22T14:32:42.308" v="3937" actId="1038"/>
        <pc:sldMkLst>
          <pc:docMk/>
          <pc:sldMk cId="1233777526" sldId="624"/>
        </pc:sldMkLst>
      </pc:sldChg>
      <pc:sldChg chg="add del">
        <pc:chgData name="Floor de Bruin" userId="d1c5b670-a1b7-49da-b2e8-c82be91a578e" providerId="ADAL" clId="{C4C52146-6334-4BAA-9019-EB9BAC966A09}" dt="2025-04-22T13:58:37.704" v="2527" actId="47"/>
        <pc:sldMkLst>
          <pc:docMk/>
          <pc:sldMk cId="1935445827" sldId="624"/>
        </pc:sldMkLst>
      </pc:sldChg>
      <pc:sldChg chg="addSp delSp modSp add del mod">
        <pc:chgData name="Floor de Bruin" userId="d1c5b670-a1b7-49da-b2e8-c82be91a578e" providerId="ADAL" clId="{C4C52146-6334-4BAA-9019-EB9BAC966A09}" dt="2025-05-13T12:04:21.783" v="5784" actId="47"/>
        <pc:sldMkLst>
          <pc:docMk/>
          <pc:sldMk cId="2291861392" sldId="625"/>
        </pc:sldMkLst>
      </pc:sldChg>
      <pc:sldChg chg="addSp delSp modSp add mod">
        <pc:chgData name="Floor de Bruin" userId="d1c5b670-a1b7-49da-b2e8-c82be91a578e" providerId="ADAL" clId="{C4C52146-6334-4BAA-9019-EB9BAC966A09}" dt="2025-05-19T13:33:51.337" v="8978" actId="1035"/>
        <pc:sldMkLst>
          <pc:docMk/>
          <pc:sldMk cId="656646035" sldId="626"/>
        </pc:sldMkLst>
      </pc:sldChg>
      <pc:sldChg chg="addSp delSp modSp add mod">
        <pc:chgData name="Floor de Bruin" userId="d1c5b670-a1b7-49da-b2e8-c82be91a578e" providerId="ADAL" clId="{C4C52146-6334-4BAA-9019-EB9BAC966A09}" dt="2025-05-19T19:01:32.095" v="9276" actId="1036"/>
        <pc:sldMkLst>
          <pc:docMk/>
          <pc:sldMk cId="1136278004" sldId="627"/>
        </pc:sldMkLst>
      </pc:sldChg>
      <pc:sldChg chg="addSp delSp modSp add mod ord">
        <pc:chgData name="Floor de Bruin" userId="d1c5b670-a1b7-49da-b2e8-c82be91a578e" providerId="ADAL" clId="{C4C52146-6334-4BAA-9019-EB9BAC966A09}" dt="2025-05-13T13:58:37.363" v="8419" actId="1037"/>
        <pc:sldMkLst>
          <pc:docMk/>
          <pc:sldMk cId="3713392015" sldId="628"/>
        </pc:sldMkLst>
      </pc:sldChg>
      <pc:sldChg chg="modSp add mod">
        <pc:chgData name="Floor de Bruin" userId="d1c5b670-a1b7-49da-b2e8-c82be91a578e" providerId="ADAL" clId="{C4C52146-6334-4BAA-9019-EB9BAC966A09}" dt="2025-05-13T13:29:32.868" v="7769" actId="20577"/>
        <pc:sldMkLst>
          <pc:docMk/>
          <pc:sldMk cId="742029551" sldId="629"/>
        </pc:sldMkLst>
      </pc:sldChg>
      <pc:sldChg chg="addSp delSp modSp add del mod">
        <pc:chgData name="Floor de Bruin" userId="d1c5b670-a1b7-49da-b2e8-c82be91a578e" providerId="ADAL" clId="{C4C52146-6334-4BAA-9019-EB9BAC966A09}" dt="2025-05-13T14:12:57.815" v="8528" actId="47"/>
        <pc:sldMkLst>
          <pc:docMk/>
          <pc:sldMk cId="2593275217" sldId="630"/>
        </pc:sldMkLst>
      </pc:sldChg>
      <pc:sldChg chg="addSp modSp add mod ord setBg">
        <pc:chgData name="Floor de Bruin" userId="d1c5b670-a1b7-49da-b2e8-c82be91a578e" providerId="ADAL" clId="{C4C52146-6334-4BAA-9019-EB9BAC966A09}" dt="2025-05-19T18:39:13.332" v="9012" actId="20577"/>
        <pc:sldMkLst>
          <pc:docMk/>
          <pc:sldMk cId="1507771001" sldId="631"/>
        </pc:sldMkLst>
      </pc:sldChg>
      <pc:sldChg chg="addSp delSp modSp add del mod">
        <pc:chgData name="Floor de Bruin" userId="d1c5b670-a1b7-49da-b2e8-c82be91a578e" providerId="ADAL" clId="{C4C52146-6334-4BAA-9019-EB9BAC966A09}" dt="2025-05-19T19:27:11.198" v="9335" actId="47"/>
        <pc:sldMkLst>
          <pc:docMk/>
          <pc:sldMk cId="3398241240" sldId="632"/>
        </pc:sldMkLst>
      </pc:sldChg>
      <pc:sldMasterChg chg="delSldLayout">
        <pc:chgData name="Floor de Bruin" userId="d1c5b670-a1b7-49da-b2e8-c82be91a578e" providerId="ADAL" clId="{C4C52146-6334-4BAA-9019-EB9BAC966A09}" dt="2025-04-22T13:50:45.199" v="2261" actId="47"/>
        <pc:sldMasterMkLst>
          <pc:docMk/>
          <pc:sldMasterMk cId="349159718" sldId="2147483660"/>
        </pc:sldMasterMkLst>
        <pc:sldLayoutChg chg="del">
          <pc:chgData name="Floor de Bruin" userId="d1c5b670-a1b7-49da-b2e8-c82be91a578e" providerId="ADAL" clId="{C4C52146-6334-4BAA-9019-EB9BAC966A09}" dt="2025-04-22T13:50:45.199" v="2261" actId="47"/>
          <pc:sldLayoutMkLst>
            <pc:docMk/>
            <pc:sldMasterMk cId="349159718" sldId="2147483660"/>
            <pc:sldLayoutMk cId="2471875047" sldId="2147483672"/>
          </pc:sldLayoutMkLst>
        </pc:sldLayoutChg>
        <pc:sldLayoutChg chg="del">
          <pc:chgData name="Floor de Bruin" userId="d1c5b670-a1b7-49da-b2e8-c82be91a578e" providerId="ADAL" clId="{C4C52146-6334-4BAA-9019-EB9BAC966A09}" dt="2025-04-22T12:41:11.667" v="584" actId="47"/>
          <pc:sldLayoutMkLst>
            <pc:docMk/>
            <pc:sldMasterMk cId="349159718" sldId="2147483660"/>
            <pc:sldLayoutMk cId="4002756260" sldId="2147483672"/>
          </pc:sldLayoutMkLst>
        </pc:sldLayoutChg>
      </pc:sldMasterChg>
    </pc:docChg>
  </pc:docChgLst>
  <pc:docChgLst>
    <pc:chgData name="Floor de Bruin" userId="d1c5b670-a1b7-49da-b2e8-c82be91a578e" providerId="ADAL" clId="{82518B60-D326-4289-8D74-29E76D298E39}"/>
    <pc:docChg chg="undo custSel addSld delSld modSld sldOrd">
      <pc:chgData name="Floor de Bruin" userId="d1c5b670-a1b7-49da-b2e8-c82be91a578e" providerId="ADAL" clId="{82518B60-D326-4289-8D74-29E76D298E39}" dt="2025-09-17T14:39:09.163" v="3044" actId="114"/>
      <pc:docMkLst>
        <pc:docMk/>
      </pc:docMkLst>
      <pc:sldChg chg="modSp mod">
        <pc:chgData name="Floor de Bruin" userId="d1c5b670-a1b7-49da-b2e8-c82be91a578e" providerId="ADAL" clId="{82518B60-D326-4289-8D74-29E76D298E39}" dt="2025-09-01T14:05:51.130" v="21" actId="404"/>
        <pc:sldMkLst>
          <pc:docMk/>
          <pc:sldMk cId="4157530838" sldId="259"/>
        </pc:sldMkLst>
        <pc:spChg chg="mod">
          <ac:chgData name="Floor de Bruin" userId="d1c5b670-a1b7-49da-b2e8-c82be91a578e" providerId="ADAL" clId="{82518B60-D326-4289-8D74-29E76D298E39}" dt="2025-09-01T14:05:51.130" v="21" actId="404"/>
          <ac:spMkLst>
            <pc:docMk/>
            <pc:sldMk cId="4157530838" sldId="259"/>
            <ac:spMk id="3" creationId="{00000000-0000-0000-0000-000000000000}"/>
          </ac:spMkLst>
        </pc:spChg>
      </pc:sldChg>
      <pc:sldChg chg="del">
        <pc:chgData name="Floor de Bruin" userId="d1c5b670-a1b7-49da-b2e8-c82be91a578e" providerId="ADAL" clId="{82518B60-D326-4289-8D74-29E76D298E39}" dt="2025-09-01T14:14:25.410" v="632" actId="47"/>
        <pc:sldMkLst>
          <pc:docMk/>
          <pc:sldMk cId="3863489010" sldId="352"/>
        </pc:sldMkLst>
      </pc:sldChg>
      <pc:sldChg chg="del">
        <pc:chgData name="Floor de Bruin" userId="d1c5b670-a1b7-49da-b2e8-c82be91a578e" providerId="ADAL" clId="{82518B60-D326-4289-8D74-29E76D298E39}" dt="2025-09-01T14:13:37.518" v="628" actId="47"/>
        <pc:sldMkLst>
          <pc:docMk/>
          <pc:sldMk cId="3425580481" sldId="356"/>
        </pc:sldMkLst>
      </pc:sldChg>
      <pc:sldChg chg="del">
        <pc:chgData name="Floor de Bruin" userId="d1c5b670-a1b7-49da-b2e8-c82be91a578e" providerId="ADAL" clId="{82518B60-D326-4289-8D74-29E76D298E39}" dt="2025-09-01T14:13:37.518" v="628" actId="47"/>
        <pc:sldMkLst>
          <pc:docMk/>
          <pc:sldMk cId="2097022677" sldId="359"/>
        </pc:sldMkLst>
      </pc:sldChg>
      <pc:sldChg chg="del">
        <pc:chgData name="Floor de Bruin" userId="d1c5b670-a1b7-49da-b2e8-c82be91a578e" providerId="ADAL" clId="{82518B60-D326-4289-8D74-29E76D298E39}" dt="2025-09-01T14:13:37.518" v="628" actId="47"/>
        <pc:sldMkLst>
          <pc:docMk/>
          <pc:sldMk cId="2597914957" sldId="364"/>
        </pc:sldMkLst>
      </pc:sldChg>
      <pc:sldChg chg="del">
        <pc:chgData name="Floor de Bruin" userId="d1c5b670-a1b7-49da-b2e8-c82be91a578e" providerId="ADAL" clId="{82518B60-D326-4289-8D74-29E76D298E39}" dt="2025-09-01T14:13:37.518" v="628" actId="47"/>
        <pc:sldMkLst>
          <pc:docMk/>
          <pc:sldMk cId="768341354" sldId="368"/>
        </pc:sldMkLst>
      </pc:sldChg>
      <pc:sldChg chg="del">
        <pc:chgData name="Floor de Bruin" userId="d1c5b670-a1b7-49da-b2e8-c82be91a578e" providerId="ADAL" clId="{82518B60-D326-4289-8D74-29E76D298E39}" dt="2025-09-01T14:12:34.210" v="594" actId="47"/>
        <pc:sldMkLst>
          <pc:docMk/>
          <pc:sldMk cId="2142315759" sldId="371"/>
        </pc:sldMkLst>
      </pc:sldChg>
      <pc:sldChg chg="del">
        <pc:chgData name="Floor de Bruin" userId="d1c5b670-a1b7-49da-b2e8-c82be91a578e" providerId="ADAL" clId="{82518B60-D326-4289-8D74-29E76D298E39}" dt="2025-09-01T14:13:10.494" v="617" actId="47"/>
        <pc:sldMkLst>
          <pc:docMk/>
          <pc:sldMk cId="3346188176" sldId="380"/>
        </pc:sldMkLst>
      </pc:sldChg>
      <pc:sldChg chg="add del">
        <pc:chgData name="Floor de Bruin" userId="d1c5b670-a1b7-49da-b2e8-c82be91a578e" providerId="ADAL" clId="{82518B60-D326-4289-8D74-29E76D298E39}" dt="2025-09-01T14:13:08.234" v="615" actId="47"/>
        <pc:sldMkLst>
          <pc:docMk/>
          <pc:sldMk cId="3561503982" sldId="381"/>
        </pc:sldMkLst>
      </pc:sldChg>
      <pc:sldChg chg="add del">
        <pc:chgData name="Floor de Bruin" userId="d1c5b670-a1b7-49da-b2e8-c82be91a578e" providerId="ADAL" clId="{82518B60-D326-4289-8D74-29E76D298E39}" dt="2025-09-01T14:13:07.604" v="614" actId="47"/>
        <pc:sldMkLst>
          <pc:docMk/>
          <pc:sldMk cId="3558350130" sldId="382"/>
        </pc:sldMkLst>
      </pc:sldChg>
      <pc:sldChg chg="del">
        <pc:chgData name="Floor de Bruin" userId="d1c5b670-a1b7-49da-b2e8-c82be91a578e" providerId="ADAL" clId="{82518B60-D326-4289-8D74-29E76D298E39}" dt="2025-09-01T14:13:21.019" v="627" actId="47"/>
        <pc:sldMkLst>
          <pc:docMk/>
          <pc:sldMk cId="21284741" sldId="386"/>
        </pc:sldMkLst>
      </pc:sldChg>
      <pc:sldChg chg="del">
        <pc:chgData name="Floor de Bruin" userId="d1c5b670-a1b7-49da-b2e8-c82be91a578e" providerId="ADAL" clId="{82518B60-D326-4289-8D74-29E76D298E39}" dt="2025-09-01T14:13:37.518" v="628" actId="47"/>
        <pc:sldMkLst>
          <pc:docMk/>
          <pc:sldMk cId="3408612810" sldId="388"/>
        </pc:sldMkLst>
      </pc:sldChg>
      <pc:sldChg chg="del">
        <pc:chgData name="Floor de Bruin" userId="d1c5b670-a1b7-49da-b2e8-c82be91a578e" providerId="ADAL" clId="{82518B60-D326-4289-8D74-29E76D298E39}" dt="2025-09-01T14:12:35.846" v="595" actId="47"/>
        <pc:sldMkLst>
          <pc:docMk/>
          <pc:sldMk cId="1383216635" sldId="389"/>
        </pc:sldMkLst>
      </pc:sldChg>
      <pc:sldChg chg="del">
        <pc:chgData name="Floor de Bruin" userId="d1c5b670-a1b7-49da-b2e8-c82be91a578e" providerId="ADAL" clId="{82518B60-D326-4289-8D74-29E76D298E39}" dt="2025-09-01T14:13:37.518" v="628" actId="47"/>
        <pc:sldMkLst>
          <pc:docMk/>
          <pc:sldMk cId="1749684464" sldId="390"/>
        </pc:sldMkLst>
      </pc:sldChg>
      <pc:sldChg chg="del">
        <pc:chgData name="Floor de Bruin" userId="d1c5b670-a1b7-49da-b2e8-c82be91a578e" providerId="ADAL" clId="{82518B60-D326-4289-8D74-29E76D298E39}" dt="2025-09-01T14:13:13.831" v="620" actId="47"/>
        <pc:sldMkLst>
          <pc:docMk/>
          <pc:sldMk cId="1433825797" sldId="395"/>
        </pc:sldMkLst>
      </pc:sldChg>
      <pc:sldChg chg="del">
        <pc:chgData name="Floor de Bruin" userId="d1c5b670-a1b7-49da-b2e8-c82be91a578e" providerId="ADAL" clId="{82518B60-D326-4289-8D74-29E76D298E39}" dt="2025-09-01T14:13:15.993" v="622" actId="47"/>
        <pc:sldMkLst>
          <pc:docMk/>
          <pc:sldMk cId="218877307" sldId="398"/>
        </pc:sldMkLst>
      </pc:sldChg>
      <pc:sldChg chg="add del">
        <pc:chgData name="Floor de Bruin" userId="d1c5b670-a1b7-49da-b2e8-c82be91a578e" providerId="ADAL" clId="{82518B60-D326-4289-8D74-29E76D298E39}" dt="2025-09-17T12:51:39.575" v="2758" actId="47"/>
        <pc:sldMkLst>
          <pc:docMk/>
          <pc:sldMk cId="2502657451" sldId="407"/>
        </pc:sldMkLst>
      </pc:sldChg>
      <pc:sldChg chg="del">
        <pc:chgData name="Floor de Bruin" userId="d1c5b670-a1b7-49da-b2e8-c82be91a578e" providerId="ADAL" clId="{82518B60-D326-4289-8D74-29E76D298E39}" dt="2025-09-01T14:13:37.518" v="628" actId="47"/>
        <pc:sldMkLst>
          <pc:docMk/>
          <pc:sldMk cId="2563306923" sldId="410"/>
        </pc:sldMkLst>
      </pc:sldChg>
      <pc:sldChg chg="del">
        <pc:chgData name="Floor de Bruin" userId="d1c5b670-a1b7-49da-b2e8-c82be91a578e" providerId="ADAL" clId="{82518B60-D326-4289-8D74-29E76D298E39}" dt="2025-09-17T12:51:54.181" v="2762" actId="47"/>
        <pc:sldMkLst>
          <pc:docMk/>
          <pc:sldMk cId="1369374301" sldId="424"/>
        </pc:sldMkLst>
      </pc:sldChg>
      <pc:sldChg chg="del">
        <pc:chgData name="Floor de Bruin" userId="d1c5b670-a1b7-49da-b2e8-c82be91a578e" providerId="ADAL" clId="{82518B60-D326-4289-8D74-29E76D298E39}" dt="2025-09-17T12:51:55.446" v="2763" actId="47"/>
        <pc:sldMkLst>
          <pc:docMk/>
          <pc:sldMk cId="2742635526" sldId="425"/>
        </pc:sldMkLst>
      </pc:sldChg>
      <pc:sldChg chg="modSp del mod">
        <pc:chgData name="Floor de Bruin" userId="d1c5b670-a1b7-49da-b2e8-c82be91a578e" providerId="ADAL" clId="{82518B60-D326-4289-8D74-29E76D298E39}" dt="2025-09-17T12:51:53.702" v="2761" actId="47"/>
        <pc:sldMkLst>
          <pc:docMk/>
          <pc:sldMk cId="1396902428" sldId="426"/>
        </pc:sldMkLst>
      </pc:sldChg>
      <pc:sldChg chg="modSp mod">
        <pc:chgData name="Floor de Bruin" userId="d1c5b670-a1b7-49da-b2e8-c82be91a578e" providerId="ADAL" clId="{82518B60-D326-4289-8D74-29E76D298E39}" dt="2025-09-17T13:04:56.433" v="2939" actId="113"/>
        <pc:sldMkLst>
          <pc:docMk/>
          <pc:sldMk cId="3042650809" sldId="538"/>
        </pc:sldMkLst>
        <pc:spChg chg="mod">
          <ac:chgData name="Floor de Bruin" userId="d1c5b670-a1b7-49da-b2e8-c82be91a578e" providerId="ADAL" clId="{82518B60-D326-4289-8D74-29E76D298E39}" dt="2025-09-17T13:04:56.433" v="2939" actId="113"/>
          <ac:spMkLst>
            <pc:docMk/>
            <pc:sldMk cId="3042650809" sldId="538"/>
            <ac:spMk id="4" creationId="{CC03151E-B58E-8AA2-A331-0A0EFA216114}"/>
          </ac:spMkLst>
        </pc:spChg>
        <pc:picChg chg="mod">
          <ac:chgData name="Floor de Bruin" userId="d1c5b670-a1b7-49da-b2e8-c82be91a578e" providerId="ADAL" clId="{82518B60-D326-4289-8D74-29E76D298E39}" dt="2025-09-17T12:50:51.354" v="2757" actId="1076"/>
          <ac:picMkLst>
            <pc:docMk/>
            <pc:sldMk cId="3042650809" sldId="538"/>
            <ac:picMk id="8194" creationId="{35434A4C-E012-0632-685F-F0AD004B54B7}"/>
          </ac:picMkLst>
        </pc:picChg>
      </pc:sldChg>
      <pc:sldChg chg="modSp mod">
        <pc:chgData name="Floor de Bruin" userId="d1c5b670-a1b7-49da-b2e8-c82be91a578e" providerId="ADAL" clId="{82518B60-D326-4289-8D74-29E76D298E39}" dt="2025-09-02T11:26:38.569" v="2214" actId="20577"/>
        <pc:sldMkLst>
          <pc:docMk/>
          <pc:sldMk cId="3502236691" sldId="547"/>
        </pc:sldMkLst>
        <pc:spChg chg="mod">
          <ac:chgData name="Floor de Bruin" userId="d1c5b670-a1b7-49da-b2e8-c82be91a578e" providerId="ADAL" clId="{82518B60-D326-4289-8D74-29E76D298E39}" dt="2025-09-02T11:26:38.569" v="2214" actId="20577"/>
          <ac:spMkLst>
            <pc:docMk/>
            <pc:sldMk cId="3502236691" sldId="547"/>
            <ac:spMk id="3" creationId="{72AC0AD5-75E6-8061-B54E-BEE9FEC873DB}"/>
          </ac:spMkLst>
        </pc:spChg>
      </pc:sldChg>
      <pc:sldChg chg="del">
        <pc:chgData name="Floor de Bruin" userId="d1c5b670-a1b7-49da-b2e8-c82be91a578e" providerId="ADAL" clId="{82518B60-D326-4289-8D74-29E76D298E39}" dt="2025-09-02T11:37:23.622" v="2468" actId="47"/>
        <pc:sldMkLst>
          <pc:docMk/>
          <pc:sldMk cId="2015944141" sldId="562"/>
        </pc:sldMkLst>
      </pc:sldChg>
      <pc:sldChg chg="modSp del mod ord">
        <pc:chgData name="Floor de Bruin" userId="d1c5b670-a1b7-49da-b2e8-c82be91a578e" providerId="ADAL" clId="{82518B60-D326-4289-8D74-29E76D298E39}" dt="2025-09-15T12:24:38.626" v="2674" actId="47"/>
        <pc:sldMkLst>
          <pc:docMk/>
          <pc:sldMk cId="4102434145" sldId="578"/>
        </pc:sldMkLst>
      </pc:sldChg>
      <pc:sldChg chg="del">
        <pc:chgData name="Floor de Bruin" userId="d1c5b670-a1b7-49da-b2e8-c82be91a578e" providerId="ADAL" clId="{82518B60-D326-4289-8D74-29E76D298E39}" dt="2025-09-02T11:38:18.956" v="2469" actId="47"/>
        <pc:sldMkLst>
          <pc:docMk/>
          <pc:sldMk cId="247433151" sldId="587"/>
        </pc:sldMkLst>
      </pc:sldChg>
      <pc:sldChg chg="del">
        <pc:chgData name="Floor de Bruin" userId="d1c5b670-a1b7-49da-b2e8-c82be91a578e" providerId="ADAL" clId="{82518B60-D326-4289-8D74-29E76D298E39}" dt="2025-09-01T14:12:33.241" v="593" actId="47"/>
        <pc:sldMkLst>
          <pc:docMk/>
          <pc:sldMk cId="1766488585" sldId="590"/>
        </pc:sldMkLst>
      </pc:sldChg>
      <pc:sldChg chg="del">
        <pc:chgData name="Floor de Bruin" userId="d1c5b670-a1b7-49da-b2e8-c82be91a578e" providerId="ADAL" clId="{82518B60-D326-4289-8D74-29E76D298E39}" dt="2025-09-01T14:12:55.502" v="602" actId="47"/>
        <pc:sldMkLst>
          <pc:docMk/>
          <pc:sldMk cId="3832584782" sldId="592"/>
        </pc:sldMkLst>
      </pc:sldChg>
      <pc:sldChg chg="del">
        <pc:chgData name="Floor de Bruin" userId="d1c5b670-a1b7-49da-b2e8-c82be91a578e" providerId="ADAL" clId="{82518B60-D326-4289-8D74-29E76D298E39}" dt="2025-09-01T14:13:17.676" v="624" actId="47"/>
        <pc:sldMkLst>
          <pc:docMk/>
          <pc:sldMk cId="534786719" sldId="597"/>
        </pc:sldMkLst>
      </pc:sldChg>
      <pc:sldChg chg="del">
        <pc:chgData name="Floor de Bruin" userId="d1c5b670-a1b7-49da-b2e8-c82be91a578e" providerId="ADAL" clId="{82518B60-D326-4289-8D74-29E76D298E39}" dt="2025-09-01T14:13:19.701" v="626" actId="47"/>
        <pc:sldMkLst>
          <pc:docMk/>
          <pc:sldMk cId="3398641669" sldId="598"/>
        </pc:sldMkLst>
      </pc:sldChg>
      <pc:sldChg chg="del">
        <pc:chgData name="Floor de Bruin" userId="d1c5b670-a1b7-49da-b2e8-c82be91a578e" providerId="ADAL" clId="{82518B60-D326-4289-8D74-29E76D298E39}" dt="2025-09-17T12:51:52.985" v="2760" actId="47"/>
        <pc:sldMkLst>
          <pc:docMk/>
          <pc:sldMk cId="192779548" sldId="599"/>
        </pc:sldMkLst>
      </pc:sldChg>
      <pc:sldChg chg="del">
        <pc:chgData name="Floor de Bruin" userId="d1c5b670-a1b7-49da-b2e8-c82be91a578e" providerId="ADAL" clId="{82518B60-D326-4289-8D74-29E76D298E39}" dt="2025-09-01T14:13:12.458" v="619" actId="47"/>
        <pc:sldMkLst>
          <pc:docMk/>
          <pc:sldMk cId="2640965597" sldId="600"/>
        </pc:sldMkLst>
      </pc:sldChg>
      <pc:sldChg chg="modSp del mod">
        <pc:chgData name="Floor de Bruin" userId="d1c5b670-a1b7-49da-b2e8-c82be91a578e" providerId="ADAL" clId="{82518B60-D326-4289-8D74-29E76D298E39}" dt="2025-09-02T11:27:51.906" v="2231" actId="47"/>
        <pc:sldMkLst>
          <pc:docMk/>
          <pc:sldMk cId="1460460840" sldId="601"/>
        </pc:sldMkLst>
      </pc:sldChg>
      <pc:sldChg chg="del">
        <pc:chgData name="Floor de Bruin" userId="d1c5b670-a1b7-49da-b2e8-c82be91a578e" providerId="ADAL" clId="{82518B60-D326-4289-8D74-29E76D298E39}" dt="2025-09-01T14:13:18.593" v="625" actId="47"/>
        <pc:sldMkLst>
          <pc:docMk/>
          <pc:sldMk cId="2444722947" sldId="604"/>
        </pc:sldMkLst>
      </pc:sldChg>
      <pc:sldChg chg="del">
        <pc:chgData name="Floor de Bruin" userId="d1c5b670-a1b7-49da-b2e8-c82be91a578e" providerId="ADAL" clId="{82518B60-D326-4289-8D74-29E76D298E39}" dt="2025-09-01T14:13:59.708" v="631" actId="47"/>
        <pc:sldMkLst>
          <pc:docMk/>
          <pc:sldMk cId="913603430" sldId="605"/>
        </pc:sldMkLst>
      </pc:sldChg>
      <pc:sldChg chg="modSp mod">
        <pc:chgData name="Floor de Bruin" userId="d1c5b670-a1b7-49da-b2e8-c82be91a578e" providerId="ADAL" clId="{82518B60-D326-4289-8D74-29E76D298E39}" dt="2025-09-17T12:53:08.577" v="2816" actId="20577"/>
        <pc:sldMkLst>
          <pc:docMk/>
          <pc:sldMk cId="1622256185" sldId="606"/>
        </pc:sldMkLst>
        <pc:spChg chg="mod">
          <ac:chgData name="Floor de Bruin" userId="d1c5b670-a1b7-49da-b2e8-c82be91a578e" providerId="ADAL" clId="{82518B60-D326-4289-8D74-29E76D298E39}" dt="2025-09-15T12:24:52.310" v="2677" actId="20577"/>
          <ac:spMkLst>
            <pc:docMk/>
            <pc:sldMk cId="1622256185" sldId="606"/>
            <ac:spMk id="2" creationId="{38D2DCD8-3618-849E-75EA-D18891992765}"/>
          </ac:spMkLst>
        </pc:spChg>
        <pc:spChg chg="mod">
          <ac:chgData name="Floor de Bruin" userId="d1c5b670-a1b7-49da-b2e8-c82be91a578e" providerId="ADAL" clId="{82518B60-D326-4289-8D74-29E76D298E39}" dt="2025-09-17T12:53:08.577" v="2816" actId="20577"/>
          <ac:spMkLst>
            <pc:docMk/>
            <pc:sldMk cId="1622256185" sldId="606"/>
            <ac:spMk id="3" creationId="{2B9F8CF9-DC19-8FD6-93C1-394DE8395E68}"/>
          </ac:spMkLst>
        </pc:spChg>
      </pc:sldChg>
      <pc:sldChg chg="add del">
        <pc:chgData name="Floor de Bruin" userId="d1c5b670-a1b7-49da-b2e8-c82be91a578e" providerId="ADAL" clId="{82518B60-D326-4289-8D74-29E76D298E39}" dt="2025-09-01T14:13:08.908" v="616" actId="47"/>
        <pc:sldMkLst>
          <pc:docMk/>
          <pc:sldMk cId="1583229060" sldId="607"/>
        </pc:sldMkLst>
      </pc:sldChg>
      <pc:sldChg chg="del">
        <pc:chgData name="Floor de Bruin" userId="d1c5b670-a1b7-49da-b2e8-c82be91a578e" providerId="ADAL" clId="{82518B60-D326-4289-8D74-29E76D298E39}" dt="2025-09-01T14:13:15.167" v="621" actId="47"/>
        <pc:sldMkLst>
          <pc:docMk/>
          <pc:sldMk cId="3311214583" sldId="608"/>
        </pc:sldMkLst>
      </pc:sldChg>
      <pc:sldChg chg="del">
        <pc:chgData name="Floor de Bruin" userId="d1c5b670-a1b7-49da-b2e8-c82be91a578e" providerId="ADAL" clId="{82518B60-D326-4289-8D74-29E76D298E39}" dt="2025-09-01T14:13:11.518" v="618" actId="47"/>
        <pc:sldMkLst>
          <pc:docMk/>
          <pc:sldMk cId="3822845976" sldId="609"/>
        </pc:sldMkLst>
      </pc:sldChg>
      <pc:sldChg chg="del">
        <pc:chgData name="Floor de Bruin" userId="d1c5b670-a1b7-49da-b2e8-c82be91a578e" providerId="ADAL" clId="{82518B60-D326-4289-8D74-29E76D298E39}" dt="2025-09-01T14:13:16.692" v="623" actId="47"/>
        <pc:sldMkLst>
          <pc:docMk/>
          <pc:sldMk cId="2527079294" sldId="610"/>
        </pc:sldMkLst>
      </pc:sldChg>
      <pc:sldChg chg="del">
        <pc:chgData name="Floor de Bruin" userId="d1c5b670-a1b7-49da-b2e8-c82be91a578e" providerId="ADAL" clId="{82518B60-D326-4289-8D74-29E76D298E39}" dt="2025-09-01T14:13:37.518" v="628" actId="47"/>
        <pc:sldMkLst>
          <pc:docMk/>
          <pc:sldMk cId="859585661" sldId="611"/>
        </pc:sldMkLst>
      </pc:sldChg>
      <pc:sldChg chg="del">
        <pc:chgData name="Floor de Bruin" userId="d1c5b670-a1b7-49da-b2e8-c82be91a578e" providerId="ADAL" clId="{82518B60-D326-4289-8D74-29E76D298E39}" dt="2025-09-01T14:13:37.518" v="628" actId="47"/>
        <pc:sldMkLst>
          <pc:docMk/>
          <pc:sldMk cId="262251370" sldId="612"/>
        </pc:sldMkLst>
      </pc:sldChg>
      <pc:sldChg chg="add del">
        <pc:chgData name="Floor de Bruin" userId="d1c5b670-a1b7-49da-b2e8-c82be91a578e" providerId="ADAL" clId="{82518B60-D326-4289-8D74-29E76D298E39}" dt="2025-09-02T11:37:13.602" v="2467" actId="47"/>
        <pc:sldMkLst>
          <pc:docMk/>
          <pc:sldMk cId="830230142" sldId="614"/>
        </pc:sldMkLst>
      </pc:sldChg>
      <pc:sldChg chg="modSp mod">
        <pc:chgData name="Floor de Bruin" userId="d1c5b670-a1b7-49da-b2e8-c82be91a578e" providerId="ADAL" clId="{82518B60-D326-4289-8D74-29E76D298E39}" dt="2025-09-17T14:39:09.163" v="3044" actId="114"/>
        <pc:sldMkLst>
          <pc:docMk/>
          <pc:sldMk cId="3174143714" sldId="615"/>
        </pc:sldMkLst>
        <pc:spChg chg="mod">
          <ac:chgData name="Floor de Bruin" userId="d1c5b670-a1b7-49da-b2e8-c82be91a578e" providerId="ADAL" clId="{82518B60-D326-4289-8D74-29E76D298E39}" dt="2025-09-17T14:39:09.163" v="3044" actId="114"/>
          <ac:spMkLst>
            <pc:docMk/>
            <pc:sldMk cId="3174143714" sldId="615"/>
            <ac:spMk id="2" creationId="{8E386880-1C8D-86EE-059E-5D2A8EEA2CF6}"/>
          </ac:spMkLst>
        </pc:spChg>
      </pc:sldChg>
      <pc:sldChg chg="del">
        <pc:chgData name="Floor de Bruin" userId="d1c5b670-a1b7-49da-b2e8-c82be91a578e" providerId="ADAL" clId="{82518B60-D326-4289-8D74-29E76D298E39}" dt="2025-09-01T14:12:56.441" v="603" actId="47"/>
        <pc:sldMkLst>
          <pc:docMk/>
          <pc:sldMk cId="918683825" sldId="616"/>
        </pc:sldMkLst>
      </pc:sldChg>
      <pc:sldChg chg="modSp mod">
        <pc:chgData name="Floor de Bruin" userId="d1c5b670-a1b7-49da-b2e8-c82be91a578e" providerId="ADAL" clId="{82518B60-D326-4289-8D74-29E76D298E39}" dt="2025-09-02T11:34:14.909" v="2419" actId="20577"/>
        <pc:sldMkLst>
          <pc:docMk/>
          <pc:sldMk cId="3981281516" sldId="618"/>
        </pc:sldMkLst>
        <pc:spChg chg="mod">
          <ac:chgData name="Floor de Bruin" userId="d1c5b670-a1b7-49da-b2e8-c82be91a578e" providerId="ADAL" clId="{82518B60-D326-4289-8D74-29E76D298E39}" dt="2025-09-02T11:34:14.909" v="2419" actId="20577"/>
          <ac:spMkLst>
            <pc:docMk/>
            <pc:sldMk cId="3981281516" sldId="618"/>
            <ac:spMk id="12" creationId="{6BACD50F-7DE6-9826-10C5-8D2F53DD1241}"/>
          </ac:spMkLst>
        </pc:spChg>
        <pc:picChg chg="mod">
          <ac:chgData name="Floor de Bruin" userId="d1c5b670-a1b7-49da-b2e8-c82be91a578e" providerId="ADAL" clId="{82518B60-D326-4289-8D74-29E76D298E39}" dt="2025-09-02T11:34:12.330" v="2413" actId="1076"/>
          <ac:picMkLst>
            <pc:docMk/>
            <pc:sldMk cId="3981281516" sldId="618"/>
            <ac:picMk id="13" creationId="{63B21859-C200-C75E-F89F-8AB92D0D0751}"/>
          </ac:picMkLst>
        </pc:picChg>
      </pc:sldChg>
      <pc:sldChg chg="del ord">
        <pc:chgData name="Floor de Bruin" userId="d1c5b670-a1b7-49da-b2e8-c82be91a578e" providerId="ADAL" clId="{82518B60-D326-4289-8D74-29E76D298E39}" dt="2025-09-02T11:36:12.891" v="2420" actId="47"/>
        <pc:sldMkLst>
          <pc:docMk/>
          <pc:sldMk cId="388330517" sldId="619"/>
        </pc:sldMkLst>
      </pc:sldChg>
      <pc:sldChg chg="del">
        <pc:chgData name="Floor de Bruin" userId="d1c5b670-a1b7-49da-b2e8-c82be91a578e" providerId="ADAL" clId="{82518B60-D326-4289-8D74-29E76D298E39}" dt="2025-09-17T12:51:56.634" v="2765" actId="47"/>
        <pc:sldMkLst>
          <pc:docMk/>
          <pc:sldMk cId="1652190652" sldId="621"/>
        </pc:sldMkLst>
      </pc:sldChg>
      <pc:sldChg chg="delSp modSp add del mod">
        <pc:chgData name="Floor de Bruin" userId="d1c5b670-a1b7-49da-b2e8-c82be91a578e" providerId="ADAL" clId="{82518B60-D326-4289-8D74-29E76D298E39}" dt="2025-09-17T14:38:21.588" v="3041" actId="1035"/>
        <pc:sldMkLst>
          <pc:docMk/>
          <pc:sldMk cId="1611147941" sldId="622"/>
        </pc:sldMkLst>
        <pc:spChg chg="mod">
          <ac:chgData name="Floor de Bruin" userId="d1c5b670-a1b7-49da-b2e8-c82be91a578e" providerId="ADAL" clId="{82518B60-D326-4289-8D74-29E76D298E39}" dt="2025-09-17T14:38:16.906" v="3039" actId="1036"/>
          <ac:spMkLst>
            <pc:docMk/>
            <pc:sldMk cId="1611147941" sldId="622"/>
            <ac:spMk id="6" creationId="{5AD2270B-B99F-01F1-8719-420BF5C8AFA8}"/>
          </ac:spMkLst>
        </pc:spChg>
        <pc:spChg chg="mod">
          <ac:chgData name="Floor de Bruin" userId="d1c5b670-a1b7-49da-b2e8-c82be91a578e" providerId="ADAL" clId="{82518B60-D326-4289-8D74-29E76D298E39}" dt="2025-09-17T14:37:41.292" v="3027" actId="20577"/>
          <ac:spMkLst>
            <pc:docMk/>
            <pc:sldMk cId="1611147941" sldId="622"/>
            <ac:spMk id="12" creationId="{8C647816-D438-71E9-F745-0176859AAA27}"/>
          </ac:spMkLst>
        </pc:spChg>
        <pc:picChg chg="del">
          <ac:chgData name="Floor de Bruin" userId="d1c5b670-a1b7-49da-b2e8-c82be91a578e" providerId="ADAL" clId="{82518B60-D326-4289-8D74-29E76D298E39}" dt="2025-09-17T14:37:43.397" v="3028" actId="478"/>
          <ac:picMkLst>
            <pc:docMk/>
            <pc:sldMk cId="1611147941" sldId="622"/>
            <ac:picMk id="4" creationId="{7863AB5B-969C-883E-53AA-1E01B47360DB}"/>
          </ac:picMkLst>
        </pc:picChg>
        <pc:picChg chg="mod">
          <ac:chgData name="Floor de Bruin" userId="d1c5b670-a1b7-49da-b2e8-c82be91a578e" providerId="ADAL" clId="{82518B60-D326-4289-8D74-29E76D298E39}" dt="2025-09-17T14:38:21.588" v="3041" actId="1035"/>
          <ac:picMkLst>
            <pc:docMk/>
            <pc:sldMk cId="1611147941" sldId="622"/>
            <ac:picMk id="5" creationId="{EC35A09D-15C5-7DE2-0EF6-3D7413DADDE0}"/>
          </ac:picMkLst>
        </pc:picChg>
        <pc:picChg chg="del">
          <ac:chgData name="Floor de Bruin" userId="d1c5b670-a1b7-49da-b2e8-c82be91a578e" providerId="ADAL" clId="{82518B60-D326-4289-8D74-29E76D298E39}" dt="2025-09-17T14:37:44.184" v="3029" actId="478"/>
          <ac:picMkLst>
            <pc:docMk/>
            <pc:sldMk cId="1611147941" sldId="622"/>
            <ac:picMk id="8" creationId="{BB4AD05B-D38E-B57C-2F81-9B7F4326D706}"/>
          </ac:picMkLst>
        </pc:picChg>
      </pc:sldChg>
      <pc:sldChg chg="del ord">
        <pc:chgData name="Floor de Bruin" userId="d1c5b670-a1b7-49da-b2e8-c82be91a578e" providerId="ADAL" clId="{82518B60-D326-4289-8D74-29E76D298E39}" dt="2025-09-17T12:51:41.889" v="2759" actId="47"/>
        <pc:sldMkLst>
          <pc:docMk/>
          <pc:sldMk cId="1233777526" sldId="624"/>
        </pc:sldMkLst>
      </pc:sldChg>
      <pc:sldChg chg="delSp modSp del mod">
        <pc:chgData name="Floor de Bruin" userId="d1c5b670-a1b7-49da-b2e8-c82be91a578e" providerId="ADAL" clId="{82518B60-D326-4289-8D74-29E76D298E39}" dt="2025-09-15T12:20:44.474" v="2598" actId="47"/>
        <pc:sldMkLst>
          <pc:docMk/>
          <pc:sldMk cId="656646035" sldId="626"/>
        </pc:sldMkLst>
      </pc:sldChg>
      <pc:sldChg chg="del">
        <pc:chgData name="Floor de Bruin" userId="d1c5b670-a1b7-49da-b2e8-c82be91a578e" providerId="ADAL" clId="{82518B60-D326-4289-8D74-29E76D298E39}" dt="2025-09-17T12:51:56.047" v="2764" actId="47"/>
        <pc:sldMkLst>
          <pc:docMk/>
          <pc:sldMk cId="742029551" sldId="629"/>
        </pc:sldMkLst>
      </pc:sldChg>
      <pc:sldChg chg="modSp del mod">
        <pc:chgData name="Floor de Bruin" userId="d1c5b670-a1b7-49da-b2e8-c82be91a578e" providerId="ADAL" clId="{82518B60-D326-4289-8D74-29E76D298E39}" dt="2025-09-17T12:54:34.130" v="2921" actId="47"/>
        <pc:sldMkLst>
          <pc:docMk/>
          <pc:sldMk cId="1507771001" sldId="631"/>
        </pc:sldMkLst>
      </pc:sldChg>
      <pc:sldChg chg="addSp delSp modSp add mod">
        <pc:chgData name="Floor de Bruin" userId="d1c5b670-a1b7-49da-b2e8-c82be91a578e" providerId="ADAL" clId="{82518B60-D326-4289-8D74-29E76D298E39}" dt="2025-09-02T11:29:12.149" v="2244" actId="207"/>
        <pc:sldMkLst>
          <pc:docMk/>
          <pc:sldMk cId="3427469635" sldId="632"/>
        </pc:sldMkLst>
        <pc:spChg chg="mod">
          <ac:chgData name="Floor de Bruin" userId="d1c5b670-a1b7-49da-b2e8-c82be91a578e" providerId="ADAL" clId="{82518B60-D326-4289-8D74-29E76D298E39}" dt="2025-09-01T14:20:09.474" v="776" actId="20577"/>
          <ac:spMkLst>
            <pc:docMk/>
            <pc:sldMk cId="3427469635" sldId="632"/>
            <ac:spMk id="2" creationId="{DBCEF28F-FB7A-F5A9-6AF1-0774C571B746}"/>
          </ac:spMkLst>
        </pc:spChg>
        <pc:spChg chg="add mod">
          <ac:chgData name="Floor de Bruin" userId="d1c5b670-a1b7-49da-b2e8-c82be91a578e" providerId="ADAL" clId="{82518B60-D326-4289-8D74-29E76D298E39}" dt="2025-09-02T11:29:12.149" v="2244" actId="207"/>
          <ac:spMkLst>
            <pc:docMk/>
            <pc:sldMk cId="3427469635" sldId="632"/>
            <ac:spMk id="8" creationId="{EE7AE8C1-D360-4AA0-CAA4-BCFE457C0DA1}"/>
          </ac:spMkLst>
        </pc:spChg>
        <pc:picChg chg="add mod">
          <ac:chgData name="Floor de Bruin" userId="d1c5b670-a1b7-49da-b2e8-c82be91a578e" providerId="ADAL" clId="{82518B60-D326-4289-8D74-29E76D298E39}" dt="2025-09-01T14:20:37.743" v="782" actId="1076"/>
          <ac:picMkLst>
            <pc:docMk/>
            <pc:sldMk cId="3427469635" sldId="632"/>
            <ac:picMk id="7" creationId="{ADB51871-882E-6DA9-D936-0BD5078718E7}"/>
          </ac:picMkLst>
        </pc:picChg>
      </pc:sldChg>
      <pc:sldChg chg="addSp delSp modSp add mod">
        <pc:chgData name="Floor de Bruin" userId="d1c5b670-a1b7-49da-b2e8-c82be91a578e" providerId="ADAL" clId="{82518B60-D326-4289-8D74-29E76D298E39}" dt="2025-09-17T14:30:24.727" v="3018" actId="20577"/>
        <pc:sldMkLst>
          <pc:docMk/>
          <pc:sldMk cId="997183932" sldId="633"/>
        </pc:sldMkLst>
        <pc:spChg chg="mod">
          <ac:chgData name="Floor de Bruin" userId="d1c5b670-a1b7-49da-b2e8-c82be91a578e" providerId="ADAL" clId="{82518B60-D326-4289-8D74-29E76D298E39}" dt="2025-09-01T14:22:00.710" v="874" actId="403"/>
          <ac:spMkLst>
            <pc:docMk/>
            <pc:sldMk cId="997183932" sldId="633"/>
            <ac:spMk id="2" creationId="{9948A5A0-4E84-335D-688F-78767DFA16A3}"/>
          </ac:spMkLst>
        </pc:spChg>
        <pc:spChg chg="add mod">
          <ac:chgData name="Floor de Bruin" userId="d1c5b670-a1b7-49da-b2e8-c82be91a578e" providerId="ADAL" clId="{82518B60-D326-4289-8D74-29E76D298E39}" dt="2025-09-02T11:30:03.664" v="2255" actId="948"/>
          <ac:spMkLst>
            <pc:docMk/>
            <pc:sldMk cId="997183932" sldId="633"/>
            <ac:spMk id="3" creationId="{825A5E48-3724-9189-A725-5814E5C77118}"/>
          </ac:spMkLst>
        </pc:spChg>
        <pc:spChg chg="mod">
          <ac:chgData name="Floor de Bruin" userId="d1c5b670-a1b7-49da-b2e8-c82be91a578e" providerId="ADAL" clId="{82518B60-D326-4289-8D74-29E76D298E39}" dt="2025-09-17T14:30:24.727" v="3018" actId="20577"/>
          <ac:spMkLst>
            <pc:docMk/>
            <pc:sldMk cId="997183932" sldId="633"/>
            <ac:spMk id="8" creationId="{E8F2A29D-DD9F-C3A9-053E-00CC43CDE354}"/>
          </ac:spMkLst>
        </pc:spChg>
        <pc:picChg chg="add mod">
          <ac:chgData name="Floor de Bruin" userId="d1c5b670-a1b7-49da-b2e8-c82be91a578e" providerId="ADAL" clId="{82518B60-D326-4289-8D74-29E76D298E39}" dt="2025-09-02T11:30:58.065" v="2263" actId="14100"/>
          <ac:picMkLst>
            <pc:docMk/>
            <pc:sldMk cId="997183932" sldId="633"/>
            <ac:picMk id="10" creationId="{3F497675-A39F-91C6-2A67-15E8DF6C1BEE}"/>
          </ac:picMkLst>
        </pc:picChg>
      </pc:sldChg>
      <pc:sldChg chg="modSp add mod">
        <pc:chgData name="Floor de Bruin" userId="d1c5b670-a1b7-49da-b2e8-c82be91a578e" providerId="ADAL" clId="{82518B60-D326-4289-8D74-29E76D298E39}" dt="2025-09-02T11:32:00.911" v="2295" actId="207"/>
        <pc:sldMkLst>
          <pc:docMk/>
          <pc:sldMk cId="1549062798" sldId="634"/>
        </pc:sldMkLst>
        <pc:spChg chg="mod">
          <ac:chgData name="Floor de Bruin" userId="d1c5b670-a1b7-49da-b2e8-c82be91a578e" providerId="ADAL" clId="{82518B60-D326-4289-8D74-29E76D298E39}" dt="2025-09-02T10:52:38.165" v="1593" actId="207"/>
          <ac:spMkLst>
            <pc:docMk/>
            <pc:sldMk cId="1549062798" sldId="634"/>
            <ac:spMk id="2" creationId="{24F0E510-2578-AB49-9C05-38FABB668C2C}"/>
          </ac:spMkLst>
        </pc:spChg>
        <pc:spChg chg="mod">
          <ac:chgData name="Floor de Bruin" userId="d1c5b670-a1b7-49da-b2e8-c82be91a578e" providerId="ADAL" clId="{82518B60-D326-4289-8D74-29E76D298E39}" dt="2025-09-02T11:32:00.911" v="2295" actId="207"/>
          <ac:spMkLst>
            <pc:docMk/>
            <pc:sldMk cId="1549062798" sldId="634"/>
            <ac:spMk id="8" creationId="{E60BA901-8899-35D1-DBC9-4F676F474E2F}"/>
          </ac:spMkLst>
        </pc:spChg>
      </pc:sldChg>
      <pc:sldChg chg="add">
        <pc:chgData name="Floor de Bruin" userId="d1c5b670-a1b7-49da-b2e8-c82be91a578e" providerId="ADAL" clId="{82518B60-D326-4289-8D74-29E76D298E39}" dt="2025-09-02T10:52:46.504" v="1594" actId="2890"/>
        <pc:sldMkLst>
          <pc:docMk/>
          <pc:sldMk cId="1061616544" sldId="635"/>
        </pc:sldMkLst>
      </pc:sldChg>
      <pc:sldChg chg="delSp modSp add del mod">
        <pc:chgData name="Floor de Bruin" userId="d1c5b670-a1b7-49da-b2e8-c82be91a578e" providerId="ADAL" clId="{82518B60-D326-4289-8D74-29E76D298E39}" dt="2025-09-17T13:07:56.769" v="3008" actId="20577"/>
        <pc:sldMkLst>
          <pc:docMk/>
          <pc:sldMk cId="259308663" sldId="636"/>
        </pc:sldMkLst>
        <pc:spChg chg="mod">
          <ac:chgData name="Floor de Bruin" userId="d1c5b670-a1b7-49da-b2e8-c82be91a578e" providerId="ADAL" clId="{82518B60-D326-4289-8D74-29E76D298E39}" dt="2025-09-17T13:07:56.769" v="3008" actId="20577"/>
          <ac:spMkLst>
            <pc:docMk/>
            <pc:sldMk cId="259308663" sldId="636"/>
            <ac:spMk id="3" creationId="{0C0A5640-3547-F9D6-AA9C-1F57A6A655AA}"/>
          </ac:spMkLst>
        </pc:spChg>
      </pc:sldChg>
      <pc:sldChg chg="addSp modSp add mod">
        <pc:chgData name="Floor de Bruin" userId="d1c5b670-a1b7-49da-b2e8-c82be91a578e" providerId="ADAL" clId="{82518B60-D326-4289-8D74-29E76D298E39}" dt="2025-09-15T12:24:22.568" v="2672" actId="1076"/>
        <pc:sldMkLst>
          <pc:docMk/>
          <pc:sldMk cId="433325385" sldId="638"/>
        </pc:sldMkLst>
        <pc:spChg chg="mod">
          <ac:chgData name="Floor de Bruin" userId="d1c5b670-a1b7-49da-b2e8-c82be91a578e" providerId="ADAL" clId="{82518B60-D326-4289-8D74-29E76D298E39}" dt="2025-09-15T12:20:54.283" v="2601" actId="5793"/>
          <ac:spMkLst>
            <pc:docMk/>
            <pc:sldMk cId="433325385" sldId="638"/>
            <ac:spMk id="4" creationId="{2E0546CA-0EE7-F187-3EF9-958A1435DAE7}"/>
          </ac:spMkLst>
        </pc:spChg>
        <pc:picChg chg="add mod">
          <ac:chgData name="Floor de Bruin" userId="d1c5b670-a1b7-49da-b2e8-c82be91a578e" providerId="ADAL" clId="{82518B60-D326-4289-8D74-29E76D298E39}" dt="2025-09-15T12:24:10.887" v="2669" actId="1076"/>
          <ac:picMkLst>
            <pc:docMk/>
            <pc:sldMk cId="433325385" sldId="638"/>
            <ac:picMk id="3" creationId="{8BDFA8DC-52CA-3335-2B11-CE7FDE56C61B}"/>
          </ac:picMkLst>
        </pc:picChg>
        <pc:picChg chg="mod ord">
          <ac:chgData name="Floor de Bruin" userId="d1c5b670-a1b7-49da-b2e8-c82be91a578e" providerId="ADAL" clId="{82518B60-D326-4289-8D74-29E76D298E39}" dt="2025-09-15T12:24:22.568" v="2672" actId="1076"/>
          <ac:picMkLst>
            <pc:docMk/>
            <pc:sldMk cId="433325385" sldId="638"/>
            <ac:picMk id="9" creationId="{F0CA968A-C09C-FE0D-4E8D-712EB30FDE62}"/>
          </ac:picMkLst>
        </pc:picChg>
      </pc:sldChg>
      <pc:sldChg chg="addSp delSp modSp add mod">
        <pc:chgData name="Floor de Bruin" userId="d1c5b670-a1b7-49da-b2e8-c82be91a578e" providerId="ADAL" clId="{82518B60-D326-4289-8D74-29E76D298E39}" dt="2025-09-17T13:07:40.723" v="2991" actId="1035"/>
        <pc:sldMkLst>
          <pc:docMk/>
          <pc:sldMk cId="3099174351" sldId="639"/>
        </pc:sldMkLst>
        <pc:spChg chg="add mod">
          <ac:chgData name="Floor de Bruin" userId="d1c5b670-a1b7-49da-b2e8-c82be91a578e" providerId="ADAL" clId="{82518B60-D326-4289-8D74-29E76D298E39}" dt="2025-09-17T13:07:40.723" v="2991" actId="1035"/>
          <ac:spMkLst>
            <pc:docMk/>
            <pc:sldMk cId="3099174351" sldId="639"/>
            <ac:spMk id="5" creationId="{697171A6-C301-48CA-0379-8E6CAD9A0B2A}"/>
          </ac:spMkLst>
        </pc:spChg>
        <pc:spChg chg="add mod ord">
          <ac:chgData name="Floor de Bruin" userId="d1c5b670-a1b7-49da-b2e8-c82be91a578e" providerId="ADAL" clId="{82518B60-D326-4289-8D74-29E76D298E39}" dt="2025-09-17T13:07:15.969" v="2958" actId="14100"/>
          <ac:spMkLst>
            <pc:docMk/>
            <pc:sldMk cId="3099174351" sldId="639"/>
            <ac:spMk id="9" creationId="{13D7CF6C-CF4E-DA8B-F4D2-545D5F9900BF}"/>
          </ac:spMkLst>
        </pc:spChg>
        <pc:picChg chg="mod">
          <ac:chgData name="Floor de Bruin" userId="d1c5b670-a1b7-49da-b2e8-c82be91a578e" providerId="ADAL" clId="{82518B60-D326-4289-8D74-29E76D298E39}" dt="2025-09-15T12:23:01.507" v="2628" actId="1076"/>
          <ac:picMkLst>
            <pc:docMk/>
            <pc:sldMk cId="3099174351" sldId="639"/>
            <ac:picMk id="6" creationId="{9BE5A702-BF52-FCB7-602F-10291E5BB492}"/>
          </ac:picMkLst>
        </pc:picChg>
        <pc:picChg chg="mod">
          <ac:chgData name="Floor de Bruin" userId="d1c5b670-a1b7-49da-b2e8-c82be91a578e" providerId="ADAL" clId="{82518B60-D326-4289-8D74-29E76D298E39}" dt="2025-09-15T12:23:37.251" v="2658" actId="1036"/>
          <ac:picMkLst>
            <pc:docMk/>
            <pc:sldMk cId="3099174351" sldId="639"/>
            <ac:picMk id="7" creationId="{429C5993-15FA-B3F8-ABA8-1733CF588BCA}"/>
          </ac:picMkLst>
        </pc:picChg>
      </pc:sldChg>
      <pc:sldChg chg="addSp delSp modSp add mod">
        <pc:chgData name="Floor de Bruin" userId="d1c5b670-a1b7-49da-b2e8-c82be91a578e" providerId="ADAL" clId="{82518B60-D326-4289-8D74-29E76D298E39}" dt="2025-09-17T12:45:24.134" v="2750" actId="1036"/>
        <pc:sldMkLst>
          <pc:docMk/>
          <pc:sldMk cId="2414572128" sldId="640"/>
        </pc:sldMkLst>
        <pc:spChg chg="mod">
          <ac:chgData name="Floor de Bruin" userId="d1c5b670-a1b7-49da-b2e8-c82be91a578e" providerId="ADAL" clId="{82518B60-D326-4289-8D74-29E76D298E39}" dt="2025-09-17T12:42:41.032" v="2709" actId="20577"/>
          <ac:spMkLst>
            <pc:docMk/>
            <pc:sldMk cId="2414572128" sldId="640"/>
            <ac:spMk id="2" creationId="{6C1BE932-5C2F-57A3-D74D-07108AF0002C}"/>
          </ac:spMkLst>
        </pc:spChg>
        <pc:spChg chg="del mod">
          <ac:chgData name="Floor de Bruin" userId="d1c5b670-a1b7-49da-b2e8-c82be91a578e" providerId="ADAL" clId="{82518B60-D326-4289-8D74-29E76D298E39}" dt="2025-09-17T12:42:48.500" v="2712" actId="478"/>
          <ac:spMkLst>
            <pc:docMk/>
            <pc:sldMk cId="2414572128" sldId="640"/>
            <ac:spMk id="3" creationId="{F6ADDC8F-59AA-5CC5-23D5-7A446792C9FE}"/>
          </ac:spMkLst>
        </pc:spChg>
        <pc:spChg chg="mod">
          <ac:chgData name="Floor de Bruin" userId="d1c5b670-a1b7-49da-b2e8-c82be91a578e" providerId="ADAL" clId="{82518B60-D326-4289-8D74-29E76D298E39}" dt="2025-09-17T12:42:45.945" v="2710" actId="20577"/>
          <ac:spMkLst>
            <pc:docMk/>
            <pc:sldMk cId="2414572128" sldId="640"/>
            <ac:spMk id="8" creationId="{81382A45-9516-4253-C48B-42DCC3AFACE6}"/>
          </ac:spMkLst>
        </pc:spChg>
        <pc:picChg chg="add mod modCrop">
          <ac:chgData name="Floor de Bruin" userId="d1c5b670-a1b7-49da-b2e8-c82be91a578e" providerId="ADAL" clId="{82518B60-D326-4289-8D74-29E76D298E39}" dt="2025-09-17T12:45:24.134" v="2750" actId="1036"/>
          <ac:picMkLst>
            <pc:docMk/>
            <pc:sldMk cId="2414572128" sldId="640"/>
            <ac:picMk id="5" creationId="{ED425D73-3CED-D766-A262-AE2A64B38014}"/>
          </ac:picMkLst>
        </pc:picChg>
        <pc:picChg chg="del">
          <ac:chgData name="Floor de Bruin" userId="d1c5b670-a1b7-49da-b2e8-c82be91a578e" providerId="ADAL" clId="{82518B60-D326-4289-8D74-29E76D298E39}" dt="2025-09-17T12:42:34.893" v="2679" actId="478"/>
          <ac:picMkLst>
            <pc:docMk/>
            <pc:sldMk cId="2414572128" sldId="640"/>
            <ac:picMk id="10" creationId="{7A566617-489D-3641-A063-B0896344AEB9}"/>
          </ac:picMkLst>
        </pc:picChg>
      </pc:sldChg>
      <pc:sldChg chg="delSp modSp add del mod">
        <pc:chgData name="Floor de Bruin" userId="d1c5b670-a1b7-49da-b2e8-c82be91a578e" providerId="ADAL" clId="{82518B60-D326-4289-8D74-29E76D298E39}" dt="2025-09-15T12:24:34.357" v="2673" actId="47"/>
        <pc:sldMkLst>
          <pc:docMk/>
          <pc:sldMk cId="1264347942" sldId="641"/>
        </pc:sldMkLst>
      </pc:sldChg>
      <pc:sldChg chg="addSp delSp modSp add mod">
        <pc:chgData name="Floor de Bruin" userId="d1c5b670-a1b7-49da-b2e8-c82be91a578e" providerId="ADAL" clId="{82518B60-D326-4289-8D74-29E76D298E39}" dt="2025-09-17T14:30:46.421" v="3024" actId="1036"/>
        <pc:sldMkLst>
          <pc:docMk/>
          <pc:sldMk cId="1653457087" sldId="641"/>
        </pc:sldMkLst>
        <pc:picChg chg="add mod">
          <ac:chgData name="Floor de Bruin" userId="d1c5b670-a1b7-49da-b2e8-c82be91a578e" providerId="ADAL" clId="{82518B60-D326-4289-8D74-29E76D298E39}" dt="2025-09-17T12:45:09.561" v="2747" actId="1036"/>
          <ac:picMkLst>
            <pc:docMk/>
            <pc:sldMk cId="1653457087" sldId="641"/>
            <ac:picMk id="4" creationId="{E131778F-34B5-55CE-C375-EAC45D4ABE70}"/>
          </ac:picMkLst>
        </pc:picChg>
        <pc:picChg chg="del">
          <ac:chgData name="Floor de Bruin" userId="d1c5b670-a1b7-49da-b2e8-c82be91a578e" providerId="ADAL" clId="{82518B60-D326-4289-8D74-29E76D298E39}" dt="2025-09-17T12:43:19.959" v="2721" actId="478"/>
          <ac:picMkLst>
            <pc:docMk/>
            <pc:sldMk cId="1653457087" sldId="641"/>
            <ac:picMk id="5" creationId="{520912AE-C69F-27A5-6D5C-52F521F9FA7B}"/>
          </ac:picMkLst>
        </pc:picChg>
        <pc:picChg chg="add mod modCrop">
          <ac:chgData name="Floor de Bruin" userId="d1c5b670-a1b7-49da-b2e8-c82be91a578e" providerId="ADAL" clId="{82518B60-D326-4289-8D74-29E76D298E39}" dt="2025-09-17T14:30:46.421" v="3024" actId="1036"/>
          <ac:picMkLst>
            <pc:docMk/>
            <pc:sldMk cId="1653457087" sldId="641"/>
            <ac:picMk id="7" creationId="{FF925FE4-91BE-CDB6-2782-0A144927407D}"/>
          </ac:picMkLst>
        </pc:picChg>
      </pc:sldChg>
      <pc:sldChg chg="new del">
        <pc:chgData name="Floor de Bruin" userId="d1c5b670-a1b7-49da-b2e8-c82be91a578e" providerId="ADAL" clId="{82518B60-D326-4289-8D74-29E76D298E39}" dt="2025-09-17T12:54:35.779" v="2922" actId="47"/>
        <pc:sldMkLst>
          <pc:docMk/>
          <pc:sldMk cId="148647510" sldId="642"/>
        </pc:sldMkLst>
      </pc:sldChg>
      <pc:sldChg chg="addSp modSp add mod setBg">
        <pc:chgData name="Floor de Bruin" userId="d1c5b670-a1b7-49da-b2e8-c82be91a578e" providerId="ADAL" clId="{82518B60-D326-4289-8D74-29E76D298E39}" dt="2025-09-17T12:54:28.542" v="2920" actId="20577"/>
        <pc:sldMkLst>
          <pc:docMk/>
          <pc:sldMk cId="698755703" sldId="643"/>
        </pc:sldMkLst>
        <pc:spChg chg="add mod">
          <ac:chgData name="Floor de Bruin" userId="d1c5b670-a1b7-49da-b2e8-c82be91a578e" providerId="ADAL" clId="{82518B60-D326-4289-8D74-29E76D298E39}" dt="2025-09-17T12:54:17.119" v="2824" actId="208"/>
          <ac:spMkLst>
            <pc:docMk/>
            <pc:sldMk cId="698755703" sldId="643"/>
            <ac:spMk id="2" creationId="{1D45F3AE-2B76-11D8-785F-DB84B6EB8D14}"/>
          </ac:spMkLst>
        </pc:spChg>
        <pc:spChg chg="add mod">
          <ac:chgData name="Floor de Bruin" userId="d1c5b670-a1b7-49da-b2e8-c82be91a578e" providerId="ADAL" clId="{82518B60-D326-4289-8D74-29E76D298E39}" dt="2025-09-17T12:54:28.542" v="2920" actId="20577"/>
          <ac:spMkLst>
            <pc:docMk/>
            <pc:sldMk cId="698755703" sldId="643"/>
            <ac:spMk id="3" creationId="{09C84E1A-62CF-A308-FA8A-C2CAB6C7D0FA}"/>
          </ac:spMkLst>
        </pc:spChg>
        <pc:spChg chg="add mod">
          <ac:chgData name="Floor de Bruin" userId="d1c5b670-a1b7-49da-b2e8-c82be91a578e" providerId="ADAL" clId="{82518B60-D326-4289-8D74-29E76D298E39}" dt="2025-09-17T12:54:17.519" v="2866" actId="27636"/>
          <ac:spMkLst>
            <pc:docMk/>
            <pc:sldMk cId="698755703" sldId="643"/>
            <ac:spMk id="4" creationId="{05242D5C-78FB-1BFB-9560-3E00D4D816FD}"/>
          </ac:spMkLst>
        </pc:spChg>
        <pc:spChg chg="add mod">
          <ac:chgData name="Floor de Bruin" userId="d1c5b670-a1b7-49da-b2e8-c82be91a578e" providerId="ADAL" clId="{82518B60-D326-4289-8D74-29E76D298E39}" dt="2025-09-17T12:54:17.527" v="2867" actId="27636"/>
          <ac:spMkLst>
            <pc:docMk/>
            <pc:sldMk cId="698755703" sldId="643"/>
            <ac:spMk id="7" creationId="{63C89683-1BFF-C8B3-54EB-2E0F7A2D521B}"/>
          </ac:spMkLst>
        </pc:spChg>
        <pc:picChg chg="add mod">
          <ac:chgData name="Floor de Bruin" userId="d1c5b670-a1b7-49da-b2e8-c82be91a578e" providerId="ADAL" clId="{82518B60-D326-4289-8D74-29E76D298E39}" dt="2025-09-17T12:54:17.404" v="2847"/>
          <ac:picMkLst>
            <pc:docMk/>
            <pc:sldMk cId="698755703" sldId="643"/>
            <ac:picMk id="6" creationId="{15A18FF0-B1E7-82E1-06BD-94E5DA23697D}"/>
          </ac:picMkLst>
        </pc:picChg>
        <pc:picChg chg="add mod">
          <ac:chgData name="Floor de Bruin" userId="d1c5b670-a1b7-49da-b2e8-c82be91a578e" providerId="ADAL" clId="{82518B60-D326-4289-8D74-29E76D298E39}" dt="2025-09-17T12:54:17.474" v="2865"/>
          <ac:picMkLst>
            <pc:docMk/>
            <pc:sldMk cId="698755703" sldId="643"/>
            <ac:picMk id="9" creationId="{615D5110-DF3B-65CB-DE71-03184944CB3B}"/>
          </ac:picMkLst>
        </pc:picChg>
      </pc:sldChg>
    </pc:docChg>
  </pc:docChgLst>
  <pc:docChgLst>
    <pc:chgData name="Floor de Bruin" userId="d1c5b670-a1b7-49da-b2e8-c82be91a578e" providerId="ADAL" clId="{38BC6FBE-BFB6-497E-8088-055B20723EB5}"/>
    <pc:docChg chg="undo custSel addSld delSld modSld">
      <pc:chgData name="Floor de Bruin" userId="d1c5b670-a1b7-49da-b2e8-c82be91a578e" providerId="ADAL" clId="{38BC6FBE-BFB6-497E-8088-055B20723EB5}" dt="2024-05-14T14:44:11.654" v="56" actId="1076"/>
      <pc:docMkLst>
        <pc:docMk/>
      </pc:docMkLst>
      <pc:sldChg chg="addSp delSp modSp del mod">
        <pc:chgData name="Floor de Bruin" userId="d1c5b670-a1b7-49da-b2e8-c82be91a578e" providerId="ADAL" clId="{38BC6FBE-BFB6-497E-8088-055B20723EB5}" dt="2024-05-14T14:12:56.580" v="10" actId="47"/>
        <pc:sldMkLst>
          <pc:docMk/>
          <pc:sldMk cId="276286587" sldId="262"/>
        </pc:sldMkLst>
      </pc:sldChg>
      <pc:sldChg chg="modSp add mod">
        <pc:chgData name="Floor de Bruin" userId="d1c5b670-a1b7-49da-b2e8-c82be91a578e" providerId="ADAL" clId="{38BC6FBE-BFB6-497E-8088-055B20723EB5}" dt="2024-05-14T14:16:33.435" v="18" actId="255"/>
        <pc:sldMkLst>
          <pc:docMk/>
          <pc:sldMk cId="3040949092" sldId="383"/>
        </pc:sldMkLst>
      </pc:sldChg>
      <pc:sldChg chg="modSp add mod">
        <pc:chgData name="Floor de Bruin" userId="d1c5b670-a1b7-49da-b2e8-c82be91a578e" providerId="ADAL" clId="{38BC6FBE-BFB6-497E-8088-055B20723EB5}" dt="2024-05-14T14:13:28.686" v="15" actId="255"/>
        <pc:sldMkLst>
          <pc:docMk/>
          <pc:sldMk cId="1383216635" sldId="389"/>
        </pc:sldMkLst>
      </pc:sldChg>
      <pc:sldChg chg="addSp delSp modSp">
        <pc:chgData name="Floor de Bruin" userId="d1c5b670-a1b7-49da-b2e8-c82be91a578e" providerId="ADAL" clId="{38BC6FBE-BFB6-497E-8088-055B20723EB5}" dt="2024-05-14T14:39:18.566" v="40" actId="1076"/>
        <pc:sldMkLst>
          <pc:docMk/>
          <pc:sldMk cId="4268229301" sldId="535"/>
        </pc:sldMkLst>
      </pc:sldChg>
      <pc:sldChg chg="modSp mod">
        <pc:chgData name="Floor de Bruin" userId="d1c5b670-a1b7-49da-b2e8-c82be91a578e" providerId="ADAL" clId="{38BC6FBE-BFB6-497E-8088-055B20723EB5}" dt="2024-05-14T14:36:30.176" v="20" actId="20577"/>
        <pc:sldMkLst>
          <pc:docMk/>
          <pc:sldMk cId="3715887583" sldId="541"/>
        </pc:sldMkLst>
      </pc:sldChg>
      <pc:sldChg chg="modSp mod">
        <pc:chgData name="Floor de Bruin" userId="d1c5b670-a1b7-49da-b2e8-c82be91a578e" providerId="ADAL" clId="{38BC6FBE-BFB6-497E-8088-055B20723EB5}" dt="2024-05-14T14:21:41.344" v="19" actId="20577"/>
        <pc:sldMkLst>
          <pc:docMk/>
          <pc:sldMk cId="3096814303" sldId="581"/>
        </pc:sldMkLst>
      </pc:sldChg>
      <pc:sldChg chg="addSp modSp mod">
        <pc:chgData name="Floor de Bruin" userId="d1c5b670-a1b7-49da-b2e8-c82be91a578e" providerId="ADAL" clId="{38BC6FBE-BFB6-497E-8088-055B20723EB5}" dt="2024-05-14T14:44:11.654" v="56" actId="1076"/>
        <pc:sldMkLst>
          <pc:docMk/>
          <pc:sldMk cId="762821530" sldId="583"/>
        </pc:sldMkLst>
      </pc:sldChg>
      <pc:sldChg chg="add">
        <pc:chgData name="Floor de Bruin" userId="d1c5b670-a1b7-49da-b2e8-c82be91a578e" providerId="ADAL" clId="{38BC6FBE-BFB6-497E-8088-055B20723EB5}" dt="2024-05-14T14:12:16.484" v="2" actId="2890"/>
        <pc:sldMkLst>
          <pc:docMk/>
          <pc:sldMk cId="864473936" sldId="5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863D1-A328-485D-9191-FC8922CBFFBF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BF35A-115C-4598-93EB-3097823971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63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Renske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BF35A-115C-4598-93EB-30978239710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039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Renske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BF35A-115C-4598-93EB-30978239710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92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Titelstijl van model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Klik om de titelstijl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September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Titelstijl van model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September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7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err="1"/>
              <a:t>Titelstijl</a:t>
            </a:r>
            <a:r>
              <a:rPr lang="en-US"/>
              <a:t> van model </a:t>
            </a:r>
            <a:r>
              <a:rPr lang="en-US" err="1"/>
              <a:t>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/>
              <a:t>Tweede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3"/>
            <a:r>
              <a:rPr lang="en-US" err="1"/>
              <a:t>Vierde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4"/>
            <a:r>
              <a:rPr lang="en-US" err="1"/>
              <a:t>Vijfde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September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6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Titelstijl van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0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September 17,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2628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September 17,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September 17,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7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September 17,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5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Titelstijl van model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September 17,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>
                <a:solidFill>
                  <a:srgbClr val="434342"/>
                </a:solidFill>
              </a:rPr>
              <a:pPr/>
              <a:t>‹nr.›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6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Sleep de afbeelding naar de tijdelijke aanduiding of klik op het pictogram als u een afbeelding wilt toevoegen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Titelstijl van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September 17,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949279"/>
            <a:ext cx="3574257" cy="90872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949611"/>
            <a:ext cx="9146380" cy="90839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Titelstijl van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33978" y="5958203"/>
            <a:ext cx="2176271" cy="1011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September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421516"/>
            <a:ext cx="4724400" cy="137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420880"/>
            <a:ext cx="502920" cy="252862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https://www.sclera.be/nl/picto/over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tabc.nl/professionals/meertali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lowan.nl/po/leerlijnen/kleut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owan.nl/po/leerlijnen/kleuters/kleuters-ontwikkellijn-woordenschat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9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lasse.be/132595/hoe-werk-je-aan-rijke-taal-in-de-kleuterklas/" TargetMode="External"/><Relationship Id="rId13" Type="http://schemas.openxmlformats.org/officeDocument/2006/relationships/hyperlink" Target="https://www.augeo.nl/nl-nl/themas/trauma-en-stress/" TargetMode="External"/><Relationship Id="rId3" Type="http://schemas.openxmlformats.org/officeDocument/2006/relationships/hyperlink" Target="https://www.lowan.nl/po/leerlijnen/kleuters/" TargetMode="External"/><Relationship Id="rId7" Type="http://schemas.openxmlformats.org/officeDocument/2006/relationships/hyperlink" Target="https://www.lowan.nl/wp-content/uploads/2020/03/klankonderwijs.pdf" TargetMode="External"/><Relationship Id="rId12" Type="http://schemas.openxmlformats.org/officeDocument/2006/relationships/hyperlink" Target="https://babadada.com/topic/school/nlda/kur" TargetMode="External"/><Relationship Id="rId2" Type="http://schemas.openxmlformats.org/officeDocument/2006/relationships/hyperlink" Target="https://www.lowan.nl/" TargetMode="External"/><Relationship Id="rId16" Type="http://schemas.openxmlformats.org/officeDocument/2006/relationships/hyperlink" Target="https://www.jeugdbibliotheek.nl/digitaal-aanbod-lezen/de-voorleeshoe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bilecms.blob.core.windows.net/appfiles/app_3595/File/Aandachtspunten_bij_een_intakegesprek.pdf" TargetMode="External"/><Relationship Id="rId11" Type="http://schemas.openxmlformats.org/officeDocument/2006/relationships/hyperlink" Target="http://www.hetabc.nl/professionals/meertalig/" TargetMode="External"/><Relationship Id="rId5" Type="http://schemas.openxmlformats.org/officeDocument/2006/relationships/hyperlink" Target="https://taalschoolutrecht.nl/startpakket-nieuwkomers/startpakket-voor-nieuwkomers-in-de-onderbouw/" TargetMode="External"/><Relationship Id="rId15" Type="http://schemas.openxmlformats.org/officeDocument/2006/relationships/hyperlink" Target="https://prentenboekeninalletalen.nl/" TargetMode="External"/><Relationship Id="rId10" Type="http://schemas.openxmlformats.org/officeDocument/2006/relationships/hyperlink" Target="https://www.sclera.be/nl/picto/overview" TargetMode="External"/><Relationship Id="rId4" Type="http://schemas.openxmlformats.org/officeDocument/2006/relationships/hyperlink" Target="https://www.lowan.nl/po/nieuws/boeken-nieuwkomers-school/" TargetMode="External"/><Relationship Id="rId9" Type="http://schemas.openxmlformats.org/officeDocument/2006/relationships/hyperlink" Target="https://www.uitgeverijpica.nl/titels/sterker-in-taal-door-spel-pica#:~:text=In%20dit%20boek%20vind%20je%20onder%20meer%20tips,het%20uitdagen%20op%20een%20complex%20taaldenkniveau%20en%20meer." TargetMode="External"/><Relationship Id="rId14" Type="http://schemas.openxmlformats.org/officeDocument/2006/relationships/hyperlink" Target="https://meertaligheid.be/materiaal/videoroute-meertalighei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alcentrumalmere.nl/taalexpertise-expertisedeling" TargetMode="External"/><Relationship Id="rId2" Type="http://schemas.openxmlformats.org/officeDocument/2006/relationships/hyperlink" Target="mailto:expertise@taalcentrumalmere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 rot="19140000">
            <a:off x="1069019" y="2184872"/>
            <a:ext cx="7031054" cy="870821"/>
          </a:xfrm>
        </p:spPr>
        <p:txBody>
          <a:bodyPr vert="horz" lIns="91440" tIns="9144" rIns="91440" bIns="45720" rtlCol="0" anchor="t">
            <a:normAutofit/>
          </a:bodyPr>
          <a:lstStyle/>
          <a:p>
            <a:pPr algn="ctr"/>
            <a:r>
              <a:rPr lang="nl-NL" sz="2400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Van voorschool naar groep 1</a:t>
            </a:r>
          </a:p>
        </p:txBody>
      </p:sp>
      <p:pic>
        <p:nvPicPr>
          <p:cNvPr id="5" name="Afbeelding 4" descr="taalcentrum-logo-1-blauworanj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9" y="1269270"/>
            <a:ext cx="1961846" cy="19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3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6C190-F82F-3AAE-D282-89B0B5C06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0E510-2578-AB49-9C05-38FABB668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365760"/>
            <a:ext cx="8019589" cy="548640"/>
          </a:xfrm>
        </p:spPr>
        <p:txBody>
          <a:bodyPr/>
          <a:lstStyle/>
          <a:p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 gesprek: </a:t>
            </a:r>
            <a:r>
              <a:rPr lang="nl-NL" dirty="0">
                <a:solidFill>
                  <a:srgbClr val="04516D"/>
                </a:solidFill>
              </a:rPr>
              <a:t>Een goede overgang</a:t>
            </a:r>
            <a:endParaRPr lang="nl-NL" sz="1600" dirty="0">
              <a:solidFill>
                <a:schemeClr val="accent6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60BA901-8899-35D1-DBC9-4F676F474E2F}"/>
              </a:ext>
            </a:extLst>
          </p:cNvPr>
          <p:cNvSpPr txBox="1">
            <a:spLocks/>
          </p:cNvSpPr>
          <p:nvPr/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nl-NL" b="0" dirty="0"/>
              <a:t>Waar zitten hiaten in de overdracht en overgang van de voorschool naar groep 1, bij kinderen met Nederlands als tweede taal?</a:t>
            </a:r>
          </a:p>
          <a:p>
            <a:pPr>
              <a:buFont typeface="Arial" pitchFamily="34" charset="0"/>
              <a:buChar char="•"/>
            </a:pPr>
            <a:r>
              <a:rPr lang="nl-NL" b="0" dirty="0"/>
              <a:t>Wat hebben we nodig om deze hiaten te overbruggen? Wat heeft de basisschool nodig van de voorschool, en andersom?</a:t>
            </a:r>
            <a:r>
              <a:rPr lang="nl-NL" b="0" dirty="0">
                <a:solidFill>
                  <a:schemeClr val="accent1"/>
                </a:solidFill>
              </a:rPr>
              <a:t> </a:t>
            </a:r>
            <a:r>
              <a:rPr lang="nl-NL" b="0" i="1" dirty="0">
                <a:solidFill>
                  <a:schemeClr val="accent1"/>
                </a:solidFill>
              </a:rPr>
              <a:t>(… en wie zou dit verder kunnen oppakken?)</a:t>
            </a:r>
          </a:p>
        </p:txBody>
      </p:sp>
    </p:spTree>
    <p:extLst>
      <p:ext uri="{BB962C8B-B14F-4D97-AF65-F5344CB8AC3E}">
        <p14:creationId xmlns:p14="http://schemas.microsoft.com/office/powerpoint/2010/main" val="1549062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CB305-EC6D-DF16-E5B3-078FD5A6B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86880-1C8D-86EE-059E-5D2A8EEA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502975"/>
            <a:ext cx="8928992" cy="548640"/>
          </a:xfrm>
        </p:spPr>
        <p:txBody>
          <a:bodyPr/>
          <a:lstStyle/>
          <a:p>
            <a:pPr algn="ctr"/>
            <a:r>
              <a:rPr lang="nl-NL" sz="3200" b="1" i="1" dirty="0">
                <a:solidFill>
                  <a:schemeClr val="accent6">
                    <a:lumMod val="50000"/>
                  </a:schemeClr>
                </a:solidFill>
              </a:rPr>
              <a:t>praktische </a:t>
            </a:r>
            <a:r>
              <a:rPr lang="nl-NL" sz="3200" b="1" i="1" dirty="0">
                <a:solidFill>
                  <a:schemeClr val="accent2"/>
                </a:solidFill>
              </a:rPr>
              <a:t>tips:</a:t>
            </a:r>
            <a:br>
              <a:rPr lang="nl-NL" sz="3200" b="1" i="1" dirty="0">
                <a:solidFill>
                  <a:schemeClr val="accent2"/>
                </a:solidFill>
              </a:rPr>
            </a:br>
            <a:r>
              <a:rPr lang="nl-NL" sz="3200" b="1" i="1" dirty="0">
                <a:solidFill>
                  <a:srgbClr val="00B0F0"/>
                </a:solidFill>
              </a:rPr>
              <a:t>een goede start</a:t>
            </a:r>
            <a:br>
              <a:rPr lang="nl-NL" sz="3200" b="1" i="1" dirty="0">
                <a:solidFill>
                  <a:schemeClr val="accent2"/>
                </a:solidFill>
              </a:rPr>
            </a:br>
            <a:endParaRPr lang="nl-NL" sz="2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4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63370-715C-52C7-510D-7F013D233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B1F25-56A6-57DA-2FF9-33A9BB2B9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502975"/>
            <a:ext cx="8928992" cy="548640"/>
          </a:xfrm>
        </p:spPr>
        <p:txBody>
          <a:bodyPr/>
          <a:lstStyle/>
          <a:p>
            <a:pPr algn="ctr"/>
            <a:r>
              <a:rPr lang="nl-NL" sz="3200" b="1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nl-NL" sz="3200" b="1">
                <a:solidFill>
                  <a:schemeClr val="accent2"/>
                </a:solidFill>
              </a:rPr>
              <a:t>basis:</a:t>
            </a:r>
            <a:br>
              <a:rPr lang="nl-NL" sz="3200" b="1">
                <a:solidFill>
                  <a:schemeClr val="accent2"/>
                </a:solidFill>
              </a:rPr>
            </a:br>
            <a:r>
              <a:rPr lang="nl-NL" sz="3200" b="1">
                <a:solidFill>
                  <a:srgbClr val="00B0F0"/>
                </a:solidFill>
              </a:rPr>
              <a:t>veiligheid</a:t>
            </a:r>
            <a:br>
              <a:rPr lang="nl-NL" sz="3200" b="1">
                <a:solidFill>
                  <a:schemeClr val="accent2"/>
                </a:solidFill>
              </a:rPr>
            </a:br>
            <a:endParaRPr lang="nl-NL" sz="24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16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31C30-C9C1-B758-3C32-F5A47D51F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E0647-6D66-BBB1-E973-DB57626F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04516D"/>
                </a:solidFill>
              </a:rPr>
              <a:t>basisvoorwaarden</a:t>
            </a:r>
            <a:endParaRPr lang="nl-NL" b="1">
              <a:solidFill>
                <a:schemeClr val="accent6"/>
              </a:solidFill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51BFD8D-C1B9-EE9F-E995-9BA88C5DB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3228"/>
            <a:ext cx="7520940" cy="3960440"/>
          </a:xfrm>
        </p:spPr>
        <p:txBody>
          <a:bodyPr>
            <a:normAutofit/>
          </a:bodyPr>
          <a:lstStyle/>
          <a:p>
            <a:pPr marL="0" indent="0"/>
            <a:r>
              <a:rPr lang="nl-NL" b="0" dirty="0">
                <a:solidFill>
                  <a:srgbClr val="002060"/>
                </a:solidFill>
              </a:rPr>
              <a:t>Bied veiligheid en voorspelbaarheid door: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Pictogrammen (bijv. </a:t>
            </a:r>
            <a:r>
              <a:rPr lang="nl-NL" b="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Sclera </a:t>
            </a:r>
            <a:r>
              <a:rPr lang="nl-NL" b="0" dirty="0" err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picto’s</a:t>
            </a:r>
            <a:r>
              <a:rPr lang="nl-NL" b="0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Visualiseer regels en routines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Foto’s en labels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Dagritmeboek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Vaste structuren en rituelen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Ondersteunende gebaren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Gebruik woorden in de thuistaal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Uitgebreide intake met ouders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boterham eten">
            <a:extLst>
              <a:ext uri="{FF2B5EF4-FFF2-40B4-BE49-F238E27FC236}">
                <a16:creationId xmlns:a16="http://schemas.microsoft.com/office/drawing/2014/main" id="{29564BB5-1149-FFE3-364A-57CBC71A5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273491"/>
            <a:ext cx="15716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as aandoen">
            <a:extLst>
              <a:ext uri="{FF2B5EF4-FFF2-40B4-BE49-F238E27FC236}">
                <a16:creationId xmlns:a16="http://schemas.microsoft.com/office/drawing/2014/main" id="{D78E7111-350D-D1C1-0D6A-FE9C18AF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27" y="427186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c bezet">
            <a:extLst>
              <a:ext uri="{FF2B5EF4-FFF2-40B4-BE49-F238E27FC236}">
                <a16:creationId xmlns:a16="http://schemas.microsoft.com/office/drawing/2014/main" id="{423C1989-0E9C-980A-6B0D-978A1699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769" y="4271860"/>
            <a:ext cx="15811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55 ideeën over Gebarentaal plaatjes | gebarentaal, baby gebarentaal,  gebarentaal leren">
            <a:extLst>
              <a:ext uri="{FF2B5EF4-FFF2-40B4-BE49-F238E27FC236}">
                <a16:creationId xmlns:a16="http://schemas.microsoft.com/office/drawing/2014/main" id="{9978D3E8-5184-B1E7-BAA0-C86256D17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26" y="283565"/>
            <a:ext cx="1599021" cy="2242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6FD05038-23A3-4198-8202-326920F20A9F" descr="IMG_3249.jpg">
            <a:extLst>
              <a:ext uri="{FF2B5EF4-FFF2-40B4-BE49-F238E27FC236}">
                <a16:creationId xmlns:a16="http://schemas.microsoft.com/office/drawing/2014/main" id="{FC21DD21-99D3-1BCA-7688-0FC265FA9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4" r="5746" b="3992"/>
          <a:stretch/>
        </p:blipFill>
        <p:spPr bwMode="auto">
          <a:xfrm>
            <a:off x="5337416" y="2918985"/>
            <a:ext cx="3495721" cy="259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D735C34-07C1-ABF2-4994-311A2E97D33A}"/>
              </a:ext>
            </a:extLst>
          </p:cNvPr>
          <p:cNvSpPr txBox="1"/>
          <p:nvPr/>
        </p:nvSpPr>
        <p:spPr>
          <a:xfrm>
            <a:off x="2861534" y="5674290"/>
            <a:ext cx="614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0" i="1" dirty="0">
                <a:solidFill>
                  <a:srgbClr val="002060"/>
                </a:solidFill>
              </a:rPr>
              <a:t>Informatie deels gebaseerd op workshop ‘Het anderstalige jonge kind’, Saskia </a:t>
            </a:r>
            <a:r>
              <a:rPr lang="nl-NL" sz="1100" b="0" i="1" dirty="0" err="1">
                <a:solidFill>
                  <a:srgbClr val="002060"/>
                </a:solidFill>
              </a:rPr>
              <a:t>Versloot</a:t>
            </a:r>
            <a:r>
              <a:rPr lang="nl-NL" sz="1100" b="0" i="1" dirty="0">
                <a:solidFill>
                  <a:srgbClr val="002060"/>
                </a:solidFill>
              </a:rPr>
              <a:t>, IJsselgroep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627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BC42C-C8F6-C3AA-130B-9B9E05E07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2BDEA-40FD-1873-A331-5EF8E7B4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4516D"/>
                </a:solidFill>
              </a:rPr>
              <a:t>Taal voor basisbehoeften</a:t>
            </a:r>
            <a:endParaRPr lang="nl-NL" b="1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Afbeelding met tekst, tekenfilm, illustratie&#10;&#10;Automatisch gegenereerde beschrijving">
            <a:extLst>
              <a:ext uri="{FF2B5EF4-FFF2-40B4-BE49-F238E27FC236}">
                <a16:creationId xmlns:a16="http://schemas.microsoft.com/office/drawing/2014/main" id="{67170973-6119-24C7-3310-881051A5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979">
            <a:off x="4986173" y="1054090"/>
            <a:ext cx="2990650" cy="414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7074CB4-4D32-139C-1023-7E7B01C3D74A}"/>
              </a:ext>
            </a:extLst>
          </p:cNvPr>
          <p:cNvSpPr txBox="1"/>
          <p:nvPr/>
        </p:nvSpPr>
        <p:spPr>
          <a:xfrm>
            <a:off x="4380331" y="534429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0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Acht verschillende talen beschikbaar op:</a:t>
            </a: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sz="1200" b="0" i="1" u="sng" strike="noStrike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http://www.hetabc.nl/professionals/meertalig/</a:t>
            </a:r>
            <a:r>
              <a:rPr lang="nl-NL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jdelijke aanduiding voor inhoud 4">
            <a:extLst>
              <a:ext uri="{FF2B5EF4-FFF2-40B4-BE49-F238E27FC236}">
                <a16:creationId xmlns:a16="http://schemas.microsoft.com/office/drawing/2014/main" id="{B1127A2F-181F-D23D-5E3D-75D5BAD0F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24744"/>
            <a:ext cx="3437541" cy="39604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Aanwijsposter om te helpen bij communicatie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Zelfredzaamheid versterken</a:t>
            </a:r>
          </a:p>
        </p:txBody>
      </p:sp>
    </p:spTree>
    <p:extLst>
      <p:ext uri="{BB962C8B-B14F-4D97-AF65-F5344CB8AC3E}">
        <p14:creationId xmlns:p14="http://schemas.microsoft.com/office/powerpoint/2010/main" val="3713392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3F9FE-F0AF-C470-ADC4-D32C55D8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8D3F3-323D-7CF6-4EFD-470B730A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04516D"/>
                </a:solidFill>
              </a:rPr>
              <a:t>Aandacht voor emoties</a:t>
            </a:r>
            <a:endParaRPr lang="nl-NL" b="1">
              <a:solidFill>
                <a:schemeClr val="accent6"/>
              </a:solidFill>
            </a:endParaRPr>
          </a:p>
        </p:txBody>
      </p:sp>
      <p:pic>
        <p:nvPicPr>
          <p:cNvPr id="11" name="Afbeelding 10" descr="Het kleurenmonster, Anna Llenas | Boek | 9789051165906 | Bruna">
            <a:extLst>
              <a:ext uri="{FF2B5EF4-FFF2-40B4-BE49-F238E27FC236}">
                <a16:creationId xmlns:a16="http://schemas.microsoft.com/office/drawing/2014/main" id="{593B0089-0E9C-922B-AB83-02EFCC6ED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16" y="3398320"/>
            <a:ext cx="3207182" cy="309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Pin page">
            <a:extLst>
              <a:ext uri="{FF2B5EF4-FFF2-40B4-BE49-F238E27FC236}">
                <a16:creationId xmlns:a16="http://schemas.microsoft.com/office/drawing/2014/main" id="{7095256B-E34B-44E0-AE2F-F10FDBF8A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20468"/>
            <a:ext cx="3477624" cy="260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Afbeelding 3" descr="blij / gelukkig">
            <a:extLst>
              <a:ext uri="{FF2B5EF4-FFF2-40B4-BE49-F238E27FC236}">
                <a16:creationId xmlns:a16="http://schemas.microsoft.com/office/drawing/2014/main" id="{38E24E24-23E8-5747-28D9-1873F34D9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0" y="828364"/>
            <a:ext cx="975360" cy="97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 descr="huilen / wenen">
            <a:extLst>
              <a:ext uri="{FF2B5EF4-FFF2-40B4-BE49-F238E27FC236}">
                <a16:creationId xmlns:a16="http://schemas.microsoft.com/office/drawing/2014/main" id="{73AEAE1F-3A62-7CA0-0580-090AAB7F7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40" y="831385"/>
            <a:ext cx="975360" cy="97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 descr="boos / kwaad">
            <a:extLst>
              <a:ext uri="{FF2B5EF4-FFF2-40B4-BE49-F238E27FC236}">
                <a16:creationId xmlns:a16="http://schemas.microsoft.com/office/drawing/2014/main" id="{9D098E8D-2BA0-5096-B15C-2D4460A7A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40" y="1960401"/>
            <a:ext cx="975360" cy="97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 descr="bang / ongerust">
            <a:extLst>
              <a:ext uri="{FF2B5EF4-FFF2-40B4-BE49-F238E27FC236}">
                <a16:creationId xmlns:a16="http://schemas.microsoft.com/office/drawing/2014/main" id="{999702D8-818A-5E3F-766F-D9E215F54A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0" y="1960401"/>
            <a:ext cx="975360" cy="97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07B8B1-D52C-6D52-1C74-CEA5F13F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24744"/>
            <a:ext cx="3437541" cy="39604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Emotiemeter</a:t>
            </a:r>
            <a:endParaRPr lang="nl-NL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55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7D637-C2AC-9748-92E7-07AEC31C8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5439D-0D79-D995-8885-AB03BDC6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04516D"/>
                </a:solidFill>
              </a:rPr>
              <a:t>gezien worden</a:t>
            </a:r>
            <a:endParaRPr lang="nl-NL" b="1">
              <a:solidFill>
                <a:schemeClr val="accent6"/>
              </a:solidFill>
            </a:endParaRPr>
          </a:p>
        </p:txBody>
      </p:sp>
      <p:sp>
        <p:nvSpPr>
          <p:cNvPr id="12" name="Tijdelijke aanduiding voor inhoud 4">
            <a:extLst>
              <a:ext uri="{FF2B5EF4-FFF2-40B4-BE49-F238E27FC236}">
                <a16:creationId xmlns:a16="http://schemas.microsoft.com/office/drawing/2014/main" id="{6BACD50F-7DE6-9826-10C5-8D2F53DD1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24744"/>
            <a:ext cx="7520940" cy="444560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De leerling bewust verwelkomen – dit voorbereiden met de groep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Vertrouwensband opbouwen met het kind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Een maatje dat kan helpen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Iets vertrouwds (bijv. eerste dagen knuffel mee, boek thuistaal)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Herkenbaarheid en overzichtelijkheid in de inrichting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Foto van gezin/thuis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Plek in de ruimte om je terug te trekken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Aandacht voor overgangssituaties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Duidelijke regels (liefst zichtbaar gemaakt)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</a:t>
            </a:r>
            <a:r>
              <a:rPr lang="nl-NL" b="0" dirty="0">
                <a:solidFill>
                  <a:srgbClr val="002060"/>
                </a:solidFill>
              </a:rPr>
              <a:t>umasensitief onderwijs:</a:t>
            </a:r>
          </a:p>
          <a:p>
            <a:pPr marL="0" indent="0"/>
            <a:r>
              <a:rPr lang="nl-NL" b="0" dirty="0">
                <a:solidFill>
                  <a:srgbClr val="002060"/>
                </a:solidFill>
              </a:rPr>
              <a:t>    k</a:t>
            </a:r>
            <a:r>
              <a:rPr lang="nl-NL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leine aanpassingen maken het verschil</a:t>
            </a:r>
            <a:endParaRPr lang="nl-NL" b="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Afbeelding 12" descr="Afbeelding met kleding, Kinderkunst, persoon, peuter&#10;&#10;Automatisch gegenereerde beschrijving">
            <a:extLst>
              <a:ext uri="{FF2B5EF4-FFF2-40B4-BE49-F238E27FC236}">
                <a16:creationId xmlns:a16="http://schemas.microsoft.com/office/drawing/2014/main" id="{63B21859-C200-C75E-F89F-8AB92D0D0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24" y="3347548"/>
            <a:ext cx="2633561" cy="197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D7F0A7D-5F44-3CA6-B31D-3A003AB7AF1E}"/>
              </a:ext>
            </a:extLst>
          </p:cNvPr>
          <p:cNvSpPr txBox="1"/>
          <p:nvPr/>
        </p:nvSpPr>
        <p:spPr>
          <a:xfrm>
            <a:off x="2775473" y="5674290"/>
            <a:ext cx="6228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0" i="1" dirty="0">
                <a:solidFill>
                  <a:srgbClr val="002060"/>
                </a:solidFill>
              </a:rPr>
              <a:t>Informatie deels gebaseerd op workshop ‘Het anderstalige jonge kind’, Saskia </a:t>
            </a:r>
            <a:r>
              <a:rPr lang="nl-NL" sz="1100" b="0" i="1" dirty="0" err="1">
                <a:solidFill>
                  <a:srgbClr val="002060"/>
                </a:solidFill>
              </a:rPr>
              <a:t>Versloot</a:t>
            </a:r>
            <a:r>
              <a:rPr lang="nl-NL" sz="1100" b="0" i="1" dirty="0">
                <a:solidFill>
                  <a:srgbClr val="002060"/>
                </a:solidFill>
              </a:rPr>
              <a:t>, IJsselgroep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1281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D009C-E067-723F-ADD8-181CDC1A8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A5741-D3BD-170C-FC3F-441BE0DCF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04516D"/>
                </a:solidFill>
              </a:rPr>
              <a:t>eerste weken</a:t>
            </a:r>
            <a:endParaRPr lang="nl-NL" b="1">
              <a:solidFill>
                <a:schemeClr val="accent6"/>
              </a:solidFill>
            </a:endParaRPr>
          </a:p>
        </p:txBody>
      </p:sp>
      <p:sp>
        <p:nvSpPr>
          <p:cNvPr id="12" name="Tijdelijke aanduiding voor inhoud 4">
            <a:extLst>
              <a:ext uri="{FF2B5EF4-FFF2-40B4-BE49-F238E27FC236}">
                <a16:creationId xmlns:a16="http://schemas.microsoft.com/office/drawing/2014/main" id="{8C647816-D438-71E9-F745-0176859A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24743"/>
            <a:ext cx="7858462" cy="166475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Observeren beginsituatie: voorwaardelijke doelen aanwezig? (</a:t>
            </a:r>
            <a:r>
              <a:rPr lang="nl-NL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LOWAN</a:t>
            </a:r>
            <a:r>
              <a:rPr lang="nl-NL" b="0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Kijk naar behoeftes van het kind, pas je ontwikkeldoelen en aanbod daarop 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Stille periode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35A09D-15C5-7DE2-0EF6-3D7413DAD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112" t="15678"/>
          <a:stretch/>
        </p:blipFill>
        <p:spPr>
          <a:xfrm>
            <a:off x="4258121" y="2486111"/>
            <a:ext cx="2605950" cy="2583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AD2270B-B99F-01F1-8719-420BF5C8AFA8}"/>
              </a:ext>
            </a:extLst>
          </p:cNvPr>
          <p:cNvSpPr txBox="1"/>
          <p:nvPr/>
        </p:nvSpPr>
        <p:spPr>
          <a:xfrm>
            <a:off x="4752191" y="5163945"/>
            <a:ext cx="19775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i="1" dirty="0">
                <a:hlinkClick r:id="rId4"/>
              </a:rPr>
              <a:t>Woordenschat - LOWAN</a:t>
            </a:r>
            <a:endParaRPr lang="nl-NL" sz="11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ACC69E1-CE1A-1C8A-7FD8-F06630048E9E}"/>
              </a:ext>
            </a:extLst>
          </p:cNvPr>
          <p:cNvSpPr txBox="1"/>
          <p:nvPr/>
        </p:nvSpPr>
        <p:spPr>
          <a:xfrm>
            <a:off x="2883049" y="5674290"/>
            <a:ext cx="6121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0" i="1" dirty="0">
                <a:solidFill>
                  <a:srgbClr val="002060"/>
                </a:solidFill>
              </a:rPr>
              <a:t>Informatie deels gebaseerd op workshop ‘Het anderstalige jonge kind’, Saskia </a:t>
            </a:r>
            <a:r>
              <a:rPr lang="nl-NL" sz="1100" b="0" i="1" dirty="0" err="1">
                <a:solidFill>
                  <a:srgbClr val="002060"/>
                </a:solidFill>
              </a:rPr>
              <a:t>Versloot</a:t>
            </a:r>
            <a:r>
              <a:rPr lang="nl-NL" sz="1100" b="0" i="1" dirty="0">
                <a:solidFill>
                  <a:srgbClr val="002060"/>
                </a:solidFill>
              </a:rPr>
              <a:t>, IJsselgroep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14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060848"/>
            <a:ext cx="8928992" cy="548640"/>
          </a:xfrm>
        </p:spPr>
        <p:txBody>
          <a:bodyPr/>
          <a:lstStyle/>
          <a:p>
            <a:pPr algn="ctr"/>
            <a:r>
              <a:rPr lang="nl-NL" sz="3600" b="1">
                <a:solidFill>
                  <a:schemeClr val="accent2"/>
                </a:solidFill>
              </a:rPr>
              <a:t>Aandacht </a:t>
            </a:r>
            <a:r>
              <a:rPr lang="nl-NL" sz="3600" b="1">
                <a:solidFill>
                  <a:srgbClr val="00B0F0"/>
                </a:solidFill>
              </a:rPr>
              <a:t>voor</a:t>
            </a:r>
            <a:r>
              <a:rPr lang="nl-NL" sz="3600" b="1">
                <a:solidFill>
                  <a:schemeClr val="accent2"/>
                </a:solidFill>
              </a:rPr>
              <a:t> </a:t>
            </a:r>
            <a:r>
              <a:rPr lang="nl-NL" sz="3600" b="1">
                <a:solidFill>
                  <a:schemeClr val="accent6">
                    <a:lumMod val="50000"/>
                  </a:schemeClr>
                </a:solidFill>
              </a:rPr>
              <a:t>thuistalen</a:t>
            </a:r>
            <a:endParaRPr lang="nl-NL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4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1823470-D2A0-1A75-AACC-12C64B92A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35" y="1367709"/>
            <a:ext cx="8079129" cy="35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4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D45F3AE-2B76-11D8-785F-DB84B6EB8D1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9C84E1A-62CF-A308-FA8A-C2CAB6C7D0F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b="1" dirty="0">
                <a:solidFill>
                  <a:srgbClr val="000000"/>
                </a:solidFill>
              </a:rPr>
              <a:t>Wat hoop je uit deze workshop te halen?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5242D5C-78FB-1BFB-9560-3E00D4D816FD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solidFill>
            <a:srgbClr val="198038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  <a:endParaRPr lang="nl-NL" sz="2600">
              <a:solidFill>
                <a:srgbClr val="FFFFFF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5A18FF0-B1E7-82E1-06BD-94E5DA23697D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ium 6">
            <a:extLst>
              <a:ext uri="{FF2B5EF4-FFF2-40B4-BE49-F238E27FC236}">
                <a16:creationId xmlns:a16="http://schemas.microsoft.com/office/drawing/2014/main" id="{63C89683-1BFF-C8B3-54EB-2E0F7A2D521B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nl-NL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15D5110-DF3B-65CB-DE71-03184944CB3B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755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04516D"/>
                </a:solidFill>
              </a:rPr>
              <a:t>thuistaal</a:t>
            </a:r>
            <a:endParaRPr lang="nl-NL" b="1">
              <a:solidFill>
                <a:schemeClr val="accent6"/>
              </a:solidFill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90C2F94-F8CE-BB22-A75F-1F4E25E01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24744"/>
            <a:ext cx="4973176" cy="3744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0" dirty="0">
                <a:solidFill>
                  <a:srgbClr val="002060"/>
                </a:solidFill>
              </a:rPr>
              <a:t>Iedere NT2-leerling heeft een </a:t>
            </a:r>
            <a:r>
              <a:rPr lang="nl-NL" dirty="0">
                <a:solidFill>
                  <a:srgbClr val="002060"/>
                </a:solidFill>
              </a:rPr>
              <a:t>moedertaal</a:t>
            </a:r>
            <a:r>
              <a:rPr lang="nl-NL" b="0" dirty="0">
                <a:solidFill>
                  <a:srgbClr val="002060"/>
                </a:solidFill>
              </a:rPr>
              <a:t> die anders is dan het Nederlands.</a:t>
            </a:r>
          </a:p>
          <a:p>
            <a:pPr marL="0" indent="0">
              <a:buNone/>
            </a:pPr>
            <a:r>
              <a:rPr lang="nl-NL" b="0" dirty="0">
                <a:solidFill>
                  <a:srgbClr val="002060"/>
                </a:solidFill>
              </a:rPr>
              <a:t>Welke rol speelt de thuistaal van kinderen bij jullie op school of in de klas? </a:t>
            </a:r>
          </a:p>
          <a:p>
            <a:pPr marL="0" indent="0">
              <a:buNone/>
            </a:pPr>
            <a:endParaRPr lang="nl-NL" b="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Het toestaan van de thuistaal creëert een gevoel van </a:t>
            </a:r>
            <a:r>
              <a:rPr lang="nl-NL" dirty="0">
                <a:solidFill>
                  <a:srgbClr val="002060"/>
                </a:solidFill>
              </a:rPr>
              <a:t>acceptatie</a:t>
            </a:r>
            <a:r>
              <a:rPr lang="nl-NL" b="0" dirty="0">
                <a:solidFill>
                  <a:srgbClr val="002060"/>
                </a:solidFill>
              </a:rPr>
              <a:t> en </a:t>
            </a:r>
            <a:r>
              <a:rPr lang="nl-NL" dirty="0">
                <a:solidFill>
                  <a:srgbClr val="002060"/>
                </a:solidFill>
              </a:rPr>
              <a:t>veiligheid</a:t>
            </a:r>
            <a:r>
              <a:rPr lang="nl-NL" b="0" dirty="0">
                <a:solidFill>
                  <a:srgbClr val="00206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Leerlingen kunnen zich beter in hun thuistaal </a:t>
            </a:r>
            <a:r>
              <a:rPr lang="nl-NL" dirty="0">
                <a:solidFill>
                  <a:srgbClr val="002060"/>
                </a:solidFill>
              </a:rPr>
              <a:t>uiten</a:t>
            </a:r>
            <a:r>
              <a:rPr lang="nl-NL" b="0" dirty="0">
                <a:solidFill>
                  <a:srgbClr val="002060"/>
                </a:solidFill>
              </a:rPr>
              <a:t> als het gaat om </a:t>
            </a:r>
            <a:r>
              <a:rPr lang="nl-NL" dirty="0">
                <a:solidFill>
                  <a:srgbClr val="002060"/>
                </a:solidFill>
              </a:rPr>
              <a:t>gevoelens</a:t>
            </a:r>
            <a:r>
              <a:rPr lang="nl-NL" b="0" dirty="0">
                <a:solidFill>
                  <a:srgbClr val="002060"/>
                </a:solidFill>
              </a:rPr>
              <a:t> en </a:t>
            </a:r>
            <a:r>
              <a:rPr lang="nl-NL" dirty="0">
                <a:solidFill>
                  <a:srgbClr val="002060"/>
                </a:solidFill>
              </a:rPr>
              <a:t>emoties</a:t>
            </a:r>
            <a:r>
              <a:rPr lang="nl-NL" b="0" dirty="0">
                <a:solidFill>
                  <a:srgbClr val="00206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Juist het inzetten van de thuistaal kan helpen bij het </a:t>
            </a:r>
            <a:r>
              <a:rPr lang="nl-NL" dirty="0">
                <a:solidFill>
                  <a:srgbClr val="002060"/>
                </a:solidFill>
              </a:rPr>
              <a:t>verwerven van het Nederlands</a:t>
            </a:r>
            <a:r>
              <a:rPr lang="nl-NL" b="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7392D6-675F-547A-6BAB-58C8762853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7" y="4969644"/>
            <a:ext cx="1534990" cy="1023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FE0238B-133A-DBB0-BBDE-50DC9779D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5877321" y="1297972"/>
            <a:ext cx="3096346" cy="3183567"/>
          </a:xfrm>
          <a:prstGeom prst="rect">
            <a:avLst/>
          </a:prstGeom>
        </p:spPr>
      </p:pic>
      <p:pic>
        <p:nvPicPr>
          <p:cNvPr id="2050" name="Picture 2" descr="Afbeelding met tekst, schermopname, Kleurrijkheid&#10;&#10;Automatisch gegenereerde beschrijving">
            <a:extLst>
              <a:ext uri="{FF2B5EF4-FFF2-40B4-BE49-F238E27FC236}">
                <a16:creationId xmlns:a16="http://schemas.microsoft.com/office/drawing/2014/main" id="{CA7BCEDD-E175-AAE7-169E-43C9CF63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04" y="4654767"/>
            <a:ext cx="3516190" cy="194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B40E48C-5644-2F5A-5B1C-54506875633A}"/>
              </a:ext>
            </a:extLst>
          </p:cNvPr>
          <p:cNvSpPr txBox="1">
            <a:spLocks/>
          </p:cNvSpPr>
          <p:nvPr/>
        </p:nvSpPr>
        <p:spPr>
          <a:xfrm>
            <a:off x="3326004" y="6492240"/>
            <a:ext cx="3516190" cy="279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i="1">
                <a:latin typeface="Verdana" panose="020B0604030504040204" pitchFamily="34" charset="0"/>
                <a:ea typeface="Verdana" panose="020B0604030504040204" pitchFamily="34" charset="0"/>
                <a:cs typeface="Roboto"/>
              </a:rPr>
              <a:t>Uit: "Magazine Beter Thuis in Taal" 2024</a:t>
            </a:r>
            <a:endParaRPr lang="en-US" sz="1200" i="1" u="sng">
              <a:latin typeface="Verdana" panose="020B0604030504040204" pitchFamily="34" charset="0"/>
              <a:ea typeface="Verdana" panose="020B0604030504040204" pitchFamily="34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31795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23D83-E008-E8CB-1BA5-86154517E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04516D"/>
                </a:solidFill>
              </a:rPr>
              <a:t>Aandacht voor thuistalen</a:t>
            </a: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51D42B2-B6D8-47B9-C495-131DD91C8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77" y="836712"/>
            <a:ext cx="7260645" cy="51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23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A4A65-CF40-B761-2F13-B7735BDFA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6B8954-DFF2-9336-3599-A2AF3242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4516D"/>
                </a:solidFill>
              </a:rPr>
              <a:t>Module ‘Absolute beginners’</a:t>
            </a:r>
            <a:endParaRPr lang="nl-NL" dirty="0">
              <a:solidFill>
                <a:schemeClr val="accent6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0546CA-0EE7-F187-3EF9-958A1435D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00628"/>
            <a:ext cx="4583928" cy="4554737"/>
          </a:xfrm>
        </p:spPr>
        <p:txBody>
          <a:bodyPr>
            <a:normAutofit/>
          </a:bodyPr>
          <a:lstStyle/>
          <a:p>
            <a:pPr marL="0" indent="14288"/>
            <a:r>
              <a:rPr lang="nl-NL" b="0" dirty="0">
                <a:solidFill>
                  <a:srgbClr val="002060"/>
                </a:solidFill>
              </a:rPr>
              <a:t>Biedt </a:t>
            </a:r>
            <a:r>
              <a:rPr lang="nl-NL" dirty="0">
                <a:solidFill>
                  <a:srgbClr val="002060"/>
                </a:solidFill>
              </a:rPr>
              <a:t>pedagogisch medewerkers </a:t>
            </a:r>
            <a:r>
              <a:rPr lang="nl-NL" b="0" dirty="0">
                <a:solidFill>
                  <a:srgbClr val="002060"/>
                </a:solidFill>
              </a:rPr>
              <a:t>en hun </a:t>
            </a:r>
            <a:r>
              <a:rPr lang="nl-NL" dirty="0">
                <a:solidFill>
                  <a:srgbClr val="002060"/>
                </a:solidFill>
              </a:rPr>
              <a:t>coach</a:t>
            </a:r>
            <a:r>
              <a:rPr lang="nl-NL" b="0" dirty="0">
                <a:solidFill>
                  <a:srgbClr val="002060"/>
                </a:solidFill>
              </a:rPr>
              <a:t> de kennis, vaardigheden en praktische tools om effectief aan de slag te gaan met kinderen die de Nederlandse taal nog aan het leren zijn.</a:t>
            </a:r>
          </a:p>
          <a:p>
            <a:endParaRPr lang="nl-NL" sz="1400" b="0" dirty="0">
              <a:solidFill>
                <a:srgbClr val="002060"/>
              </a:solidFill>
            </a:endParaRPr>
          </a:p>
          <a:p>
            <a:r>
              <a:rPr lang="nl-NL" sz="1200" dirty="0">
                <a:solidFill>
                  <a:srgbClr val="002060"/>
                </a:solidFill>
              </a:rPr>
              <a:t>Ontwikkeld door: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rgbClr val="002060"/>
                </a:solidFill>
              </a:rPr>
              <a:t>Hogeschool Windesheim Almere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rgbClr val="002060"/>
                </a:solidFill>
              </a:rPr>
              <a:t>Het Taalexpertisecentrum van Taalcentrum Almere </a:t>
            </a:r>
          </a:p>
          <a:p>
            <a:pPr marL="0" indent="0"/>
            <a:endParaRPr lang="nl-NL" sz="1200" b="0" dirty="0">
              <a:solidFill>
                <a:srgbClr val="002060"/>
              </a:solidFill>
            </a:endParaRPr>
          </a:p>
          <a:p>
            <a:pPr marL="0" indent="0"/>
            <a:r>
              <a:rPr lang="nl-NL" sz="1200" b="0" i="1" dirty="0">
                <a:solidFill>
                  <a:srgbClr val="002060"/>
                </a:solidFill>
              </a:rPr>
              <a:t>In samenwerking met diverse partners, waaronder: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rgbClr val="002060"/>
                </a:solidFill>
              </a:rPr>
              <a:t>Gemeente Almere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rgbClr val="002060"/>
                </a:solidFill>
              </a:rPr>
              <a:t>De Schoor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rgbClr val="002060"/>
                </a:solidFill>
              </a:rPr>
              <a:t>de Kwaliteitsimpuls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DFA8DC-52CA-3335-2B11-CE7FDE56C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807" y="4507505"/>
            <a:ext cx="3463737" cy="133408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0CA968A-C09C-FE0D-4E8D-712EB30FDE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2112" r="2321" b="2940"/>
          <a:stretch/>
        </p:blipFill>
        <p:spPr>
          <a:xfrm>
            <a:off x="5940293" y="1103720"/>
            <a:ext cx="2296845" cy="3217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325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AB777-3CAF-0398-CFB4-176E9C301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05383-D27B-12A3-84D5-292BA208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4516D"/>
                </a:solidFill>
              </a:rPr>
              <a:t>Module ‘Absolute beginners’</a:t>
            </a:r>
            <a:endParaRPr lang="nl-NL" dirty="0">
              <a:solidFill>
                <a:schemeClr val="accent6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63CAEE-5B7F-5AC4-9E52-39C1F8F74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8"/>
            <a:ext cx="3749040" cy="35798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5 colleges van 3 uur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3 intervisiebijeenkomsten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Opbouw portfolio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Afronding met certificaat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Voor- en nameting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Pilotmodule: 25 deelnemers – PM’ers en coaches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BE5A702-BF52-FCB7-602F-10291E5BB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00" y="3834964"/>
            <a:ext cx="4321132" cy="242148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29C5993-15FA-B3F8-ABA8-1733CF588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40" y="1039788"/>
            <a:ext cx="4304463" cy="24214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13D7CF6C-CF4E-DA8B-F4D2-545D5F9900BF}"/>
              </a:ext>
            </a:extLst>
          </p:cNvPr>
          <p:cNvSpPr/>
          <p:nvPr/>
        </p:nvSpPr>
        <p:spPr>
          <a:xfrm>
            <a:off x="5382600" y="4195482"/>
            <a:ext cx="3395642" cy="110803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697171A6-C301-48CA-0379-8E6CAD9A0B2A}"/>
              </a:ext>
            </a:extLst>
          </p:cNvPr>
          <p:cNvSpPr txBox="1">
            <a:spLocks/>
          </p:cNvSpPr>
          <p:nvPr/>
        </p:nvSpPr>
        <p:spPr>
          <a:xfrm>
            <a:off x="5491551" y="4292298"/>
            <a:ext cx="3594271" cy="8485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nl-NL" sz="1800" dirty="0"/>
              <a:t>👉</a:t>
            </a:r>
            <a:r>
              <a:rPr lang="nl-NL" sz="1300" dirty="0"/>
              <a:t> </a:t>
            </a:r>
            <a:r>
              <a:rPr lang="nl-NL" sz="1300" dirty="0">
                <a:solidFill>
                  <a:srgbClr val="002060"/>
                </a:solidFill>
                <a:sym typeface="Wingdings" panose="05000000000000000000" pitchFamily="2" charset="2"/>
              </a:rPr>
              <a:t>Vervolg module: </a:t>
            </a:r>
          </a:p>
          <a:p>
            <a:pPr marL="0" indent="0">
              <a:spcBef>
                <a:spcPts val="0"/>
              </a:spcBef>
              <a:tabLst>
                <a:tab pos="447675" algn="l"/>
              </a:tabLst>
            </a:pPr>
            <a:r>
              <a:rPr lang="nl-NL" sz="1300" b="0" dirty="0">
                <a:solidFill>
                  <a:srgbClr val="002060"/>
                </a:solidFill>
                <a:sym typeface="Wingdings" panose="05000000000000000000" pitchFamily="2" charset="2"/>
              </a:rPr>
              <a:t>	wordt bekend gemaakt via</a:t>
            </a:r>
          </a:p>
          <a:p>
            <a:pPr marL="0" indent="0">
              <a:spcBef>
                <a:spcPts val="0"/>
              </a:spcBef>
              <a:tabLst>
                <a:tab pos="447675" algn="l"/>
              </a:tabLst>
            </a:pPr>
            <a:r>
              <a:rPr lang="nl-NL" sz="1300" b="0" dirty="0">
                <a:solidFill>
                  <a:srgbClr val="002060"/>
                </a:solidFill>
                <a:sym typeface="Wingdings" panose="05000000000000000000" pitchFamily="2" charset="2"/>
              </a:rPr>
              <a:t>	</a:t>
            </a:r>
            <a:r>
              <a:rPr lang="nl-NL" sz="1300" b="0" u="sng" dirty="0">
                <a:solidFill>
                  <a:srgbClr val="002060"/>
                </a:solidFill>
                <a:sym typeface="Wingdings" panose="05000000000000000000" pitchFamily="2" charset="2"/>
              </a:rPr>
              <a:t>‘LinkedIn Taalcentrum Almere’</a:t>
            </a:r>
            <a:endParaRPr lang="nl-NL" sz="1300" b="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74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CC35C-BA56-EDA3-8927-3F86CA455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B779E-022F-B4A4-4F04-FFA41282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04516D"/>
                </a:solidFill>
              </a:rPr>
              <a:t>terugkoppeling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0A5640-3547-F9D6-AA9C-1F57A6A65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" y="1100628"/>
            <a:ext cx="3187714" cy="35618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Vragen/reacties?</a:t>
            </a:r>
          </a:p>
          <a:p>
            <a:pPr marL="0" indent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308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0A19A-AFF4-FCE8-5FEC-1D47ABA06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2DCD8-3618-849E-75EA-D1889199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04516D"/>
                </a:solidFill>
              </a:rPr>
              <a:t>Bronnen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9F8CF9-DC19-8FD6-93C1-394DE8395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70" y="917739"/>
            <a:ext cx="8870683" cy="487190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rgbClr val="002060"/>
                </a:solidFill>
              </a:rPr>
              <a:t>LOWAN ondersteunt onderwijs nieuwkomers: </a:t>
            </a:r>
            <a:r>
              <a:rPr lang="nl-NL" sz="1050" b="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LOWAN</a:t>
            </a:r>
            <a:endParaRPr lang="nl-NL" sz="105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rgbClr val="002060"/>
                </a:solidFill>
              </a:rPr>
              <a:t>Ontwikkellijnen voor NT2-kleuters: </a:t>
            </a:r>
            <a:r>
              <a:rPr lang="nl-NL" sz="105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Kleuters </a:t>
            </a:r>
            <a:r>
              <a:rPr lang="nl-NL" sz="1050" b="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nl-NL" sz="1050" b="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LOWAN</a:t>
            </a:r>
            <a:endParaRPr lang="nl-NL" sz="105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rgbClr val="002060"/>
                </a:solidFill>
              </a:rPr>
              <a:t>Startpakket nieuwkomers in de onderbouw van Taalschool Utrecht: </a:t>
            </a:r>
            <a:r>
              <a:rPr lang="nl-NL" sz="105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</a:t>
            </a:r>
            <a:r>
              <a:rPr lang="nl-NL" sz="1050" b="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Startpakket voor nieuwkomers in de onderbouw - Taalschool Utrecht</a:t>
            </a:r>
            <a:endParaRPr lang="nl-NL" sz="105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rgbClr val="002060"/>
                </a:solidFill>
              </a:rPr>
              <a:t>Aandachtspunten bij een intakegesprek met nieuwkomers: </a:t>
            </a:r>
            <a:r>
              <a:rPr lang="nl-NL" sz="1050" b="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Aandachtspunten_bij_een_intakegesprek.pdf</a:t>
            </a:r>
            <a:endParaRPr lang="nl-NL" sz="105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rgbClr val="002060"/>
                </a:solidFill>
              </a:rPr>
              <a:t>Zien is snappen</a:t>
            </a:r>
            <a:r>
              <a:rPr lang="nl-NL" sz="1050" b="0" dirty="0">
                <a:solidFill>
                  <a:srgbClr val="002060"/>
                </a:solidFill>
              </a:rPr>
              <a:t>, </a:t>
            </a:r>
            <a:r>
              <a:rPr lang="nl-NL" sz="1050" b="0" dirty="0" err="1">
                <a:solidFill>
                  <a:srgbClr val="002060"/>
                </a:solidFill>
              </a:rPr>
              <a:t>Josée</a:t>
            </a:r>
            <a:r>
              <a:rPr lang="nl-NL" sz="1050" b="0" dirty="0">
                <a:solidFill>
                  <a:srgbClr val="002060"/>
                </a:solidFill>
              </a:rPr>
              <a:t> Coenen en Marije H</a:t>
            </a:r>
            <a:r>
              <a:rPr lang="nl-NL" sz="1050" b="0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nl-NL" sz="1050" b="0" dirty="0">
                <a:solidFill>
                  <a:srgbClr val="002060"/>
                </a:solidFill>
              </a:rPr>
              <a:t>ijdenrijk (NT2-didactiek)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rgbClr val="002060"/>
                </a:solidFill>
              </a:rPr>
              <a:t>Mooie video over hoe je aan rijke taal werkt: </a:t>
            </a:r>
            <a:r>
              <a:rPr lang="nl-NL" sz="1050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Hoe werk je aan rijke taal in de kleuterklas? – Klasse</a:t>
            </a:r>
            <a:endParaRPr lang="nl-NL" sz="105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rgbClr val="002060"/>
                </a:solidFill>
              </a:rPr>
              <a:t>Boek over creëren leeromgeving voor bevordering taalontwikkeling: </a:t>
            </a:r>
            <a:r>
              <a:rPr lang="nl-NL" sz="1050" dirty="0">
                <a:solidFill>
                  <a:srgbClr val="00206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Sterker in taal door spel - Uitgeverij Pica</a:t>
            </a:r>
            <a:endParaRPr lang="nl-NL" sz="105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rgbClr val="002060"/>
                </a:solidFill>
              </a:rPr>
              <a:t>Tips voor een uitgebreide intake: </a:t>
            </a:r>
            <a:r>
              <a:rPr lang="nl-NL" sz="105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Aandachtspunten_bij_een_intakegesprek.pdf</a:t>
            </a:r>
            <a:endParaRPr lang="nl-NL" sz="1050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rgbClr val="002060"/>
                </a:solidFill>
              </a:rPr>
              <a:t>Veel </a:t>
            </a:r>
            <a:r>
              <a:rPr lang="nl-NL" sz="1050" dirty="0" err="1">
                <a:solidFill>
                  <a:srgbClr val="002060"/>
                </a:solidFill>
              </a:rPr>
              <a:t>basispicto’s</a:t>
            </a:r>
            <a:r>
              <a:rPr lang="nl-NL" sz="1050" dirty="0">
                <a:solidFill>
                  <a:srgbClr val="002060"/>
                </a:solidFill>
              </a:rPr>
              <a:t> om te gebruiken: </a:t>
            </a:r>
            <a:r>
              <a:rPr lang="nl-NL" sz="1050" dirty="0">
                <a:solidFill>
                  <a:srgbClr val="00206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Sclera </a:t>
            </a:r>
            <a:r>
              <a:rPr lang="nl-NL" sz="1050" dirty="0" err="1">
                <a:solidFill>
                  <a:srgbClr val="00206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picto’s</a:t>
            </a:r>
            <a:endParaRPr lang="nl-NL" sz="105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5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Poster basisbehoeften in acht talen: </a:t>
            </a:r>
            <a:r>
              <a:rPr lang="nl-NL" sz="1050" b="0" u="sng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http://www.hetabc.nl/professionals/meertalig/</a:t>
            </a:r>
            <a:r>
              <a:rPr lang="nl-NL" sz="1050" b="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  <a:endParaRPr lang="nl-NL" sz="105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rgbClr val="002060"/>
                </a:solidFill>
              </a:rPr>
              <a:t>Woordclusters maken met Nederlands en vele andere talen: </a:t>
            </a:r>
            <a:r>
              <a:rPr lang="nl-NL" sz="1050" dirty="0">
                <a:solidFill>
                  <a:srgbClr val="00206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BABADADA</a:t>
            </a:r>
            <a:endParaRPr lang="nl-NL" sz="105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rgbClr val="002060"/>
                </a:solidFill>
              </a:rPr>
              <a:t>Traumasensitief lesgeven</a:t>
            </a:r>
            <a:r>
              <a:rPr lang="nl-NL" sz="1050" b="0" dirty="0">
                <a:solidFill>
                  <a:srgbClr val="002060"/>
                </a:solidFill>
              </a:rPr>
              <a:t>; </a:t>
            </a:r>
            <a:r>
              <a:rPr lang="nl-NL" sz="1050" b="0" dirty="0" err="1">
                <a:solidFill>
                  <a:srgbClr val="002060"/>
                </a:solidFill>
              </a:rPr>
              <a:t>window</a:t>
            </a:r>
            <a:r>
              <a:rPr lang="nl-NL" sz="1050" b="0" dirty="0">
                <a:solidFill>
                  <a:srgbClr val="002060"/>
                </a:solidFill>
              </a:rPr>
              <a:t> of </a:t>
            </a:r>
            <a:r>
              <a:rPr lang="nl-NL" sz="1050" b="0" dirty="0" err="1">
                <a:solidFill>
                  <a:srgbClr val="002060"/>
                </a:solidFill>
              </a:rPr>
              <a:t>tolerance</a:t>
            </a:r>
            <a:r>
              <a:rPr lang="nl-NL" sz="1050" b="0" dirty="0">
                <a:solidFill>
                  <a:srgbClr val="002060"/>
                </a:solidFill>
              </a:rPr>
              <a:t>: </a:t>
            </a:r>
            <a:r>
              <a:rPr lang="nl-NL" sz="1050" dirty="0">
                <a:solidFill>
                  <a:srgbClr val="00206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Trauma en stress bij kinderen en ouderen | </a:t>
            </a:r>
            <a:r>
              <a:rPr lang="nl-NL" sz="1050" dirty="0" err="1">
                <a:solidFill>
                  <a:srgbClr val="00206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Augeo</a:t>
            </a:r>
            <a:r>
              <a:rPr lang="nl-NL" sz="1050" dirty="0">
                <a:solidFill>
                  <a:srgbClr val="00206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Foundation</a:t>
            </a:r>
            <a:endParaRPr lang="nl-NL" sz="105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050" dirty="0" err="1">
                <a:solidFill>
                  <a:srgbClr val="002060"/>
                </a:solidFill>
              </a:rPr>
              <a:t>Drongo</a:t>
            </a:r>
            <a:r>
              <a:rPr lang="nl-NL" sz="1050" dirty="0">
                <a:solidFill>
                  <a:srgbClr val="002060"/>
                </a:solidFill>
              </a:rPr>
              <a:t> videoroute meertaligheid – inspirerende video’s met veel mooie voorbeelden voor het inzetten van meertaligheid: </a:t>
            </a:r>
            <a:r>
              <a:rPr lang="nl-NL" sz="1050" b="0" dirty="0">
                <a:solidFill>
                  <a:srgbClr val="00206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Videoroute Meertaligheid</a:t>
            </a:r>
            <a:endParaRPr lang="nl-NL" sz="1050" b="0" dirty="0">
              <a:solidFill>
                <a:srgbClr val="002060"/>
              </a:solidFill>
            </a:endParaRPr>
          </a:p>
          <a:p>
            <a:pPr marL="0" indent="0"/>
            <a:r>
              <a:rPr lang="nl-NL" sz="1050" i="1" dirty="0"/>
              <a:t>Meertalige prentenboeken: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Verrijk de boekencollectie op school – LOWAN</a:t>
            </a:r>
            <a:endParaRPr lang="nl-NL" sz="105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rgbClr val="00206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| Prentenboeken in alle talen</a:t>
            </a:r>
            <a:endParaRPr lang="nl-NL" sz="105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50" dirty="0">
                <a:solidFill>
                  <a:srgbClr val="002060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Voorleeshoek</a:t>
            </a:r>
            <a:endParaRPr lang="nl-NL" sz="105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162225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5E285-8887-6112-5553-D76A77ED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04516D"/>
                </a:solidFill>
              </a:rPr>
              <a:t>Even voorstellen</a:t>
            </a:r>
            <a:endParaRPr lang="nl-NL">
              <a:solidFill>
                <a:schemeClr val="accent6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C65C89-8C60-7C70-8AE8-A2B165BA2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Floor de Bruin </a:t>
            </a:r>
            <a:r>
              <a:rPr lang="nl-NL" b="0" dirty="0">
                <a:solidFill>
                  <a:srgbClr val="002060"/>
                </a:solidFill>
              </a:rPr>
              <a:t>van het Taalexpertisecentrum, </a:t>
            </a:r>
            <a:r>
              <a:rPr lang="nl-NL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Taalcentrum Almere</a:t>
            </a:r>
          </a:p>
          <a:p>
            <a:pPr indent="0">
              <a:lnSpc>
                <a:spcPct val="150000"/>
              </a:lnSpc>
            </a:pPr>
            <a:r>
              <a:rPr lang="nl-NL" b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expertise@taalcentrumalmere.nl</a:t>
            </a:r>
            <a:endParaRPr lang="nl-NL" b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indent="0">
              <a:lnSpc>
                <a:spcPct val="150000"/>
              </a:lnSpc>
            </a:pPr>
            <a:r>
              <a:rPr lang="nl-NL" b="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https://www.taalcentrumalmere.nl/taalexpertise-expertisedeling</a:t>
            </a:r>
            <a:r>
              <a:rPr lang="nl-NL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9218" name="Picture 2" descr="Ons Almere - Taalcentrum richt noodopvang in">
            <a:extLst>
              <a:ext uri="{FF2B5EF4-FFF2-40B4-BE49-F238E27FC236}">
                <a16:creationId xmlns:a16="http://schemas.microsoft.com/office/drawing/2014/main" id="{E7BB008C-A185-2E40-0414-F35C596A7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87" y="2652764"/>
            <a:ext cx="5237424" cy="294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1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73EB4-EDD2-5A46-9833-2D9038C7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04516D"/>
                </a:solidFill>
              </a:rPr>
              <a:t>De doelen van deze workshop</a:t>
            </a:r>
            <a:endParaRPr lang="nl-NL">
              <a:solidFill>
                <a:schemeClr val="accent6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AC0AD5-75E6-8061-B54E-BEE9FEC87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 b="0" dirty="0"/>
          </a:p>
          <a:p>
            <a:pPr>
              <a:buAutoNum type="arabicPeriod"/>
            </a:pPr>
            <a:r>
              <a:rPr lang="nl-NL" b="0" dirty="0">
                <a:solidFill>
                  <a:srgbClr val="002060"/>
                </a:solidFill>
                <a:latin typeface="Verdana"/>
                <a:ea typeface="Verdana"/>
              </a:rPr>
              <a:t>We gaan aan de slag gaan met de ‘</a:t>
            </a:r>
            <a:r>
              <a:rPr lang="nl-NL" b="0" dirty="0">
                <a:solidFill>
                  <a:srgbClr val="002060"/>
                </a:solidFill>
              </a:rPr>
              <a:t>Taalobservatielijst doorstroom PSZ / KDV naar groep 1’</a:t>
            </a:r>
          </a:p>
          <a:p>
            <a:pPr>
              <a:buAutoNum type="arabicPeriod"/>
            </a:pPr>
            <a:r>
              <a:rPr lang="nl-NL" b="0" dirty="0">
                <a:solidFill>
                  <a:srgbClr val="002060"/>
                </a:solidFill>
                <a:latin typeface="Verdana"/>
                <a:ea typeface="Verdana"/>
              </a:rPr>
              <a:t>We denken samen na over een goede overdracht en aansluiting van </a:t>
            </a:r>
            <a:r>
              <a:rPr lang="nl-NL" b="0" dirty="0">
                <a:solidFill>
                  <a:srgbClr val="002060"/>
                </a:solidFill>
              </a:rPr>
              <a:t>de voorschool </a:t>
            </a:r>
            <a:r>
              <a:rPr lang="nl-NL" b="0" dirty="0">
                <a:solidFill>
                  <a:srgbClr val="002060"/>
                </a:solidFill>
                <a:latin typeface="Verdana"/>
                <a:ea typeface="Verdana"/>
              </a:rPr>
              <a:t>naar groep 1</a:t>
            </a:r>
          </a:p>
          <a:p>
            <a:pPr>
              <a:buAutoNum type="arabicPeriod"/>
            </a:pPr>
            <a:r>
              <a:rPr lang="nl-NL" b="0" dirty="0">
                <a:solidFill>
                  <a:srgbClr val="002060"/>
                </a:solidFill>
                <a:latin typeface="Verdana"/>
                <a:ea typeface="Verdana"/>
              </a:rPr>
              <a:t>Je krijgt praktische tips en bronnen voor verdere informatie mee die kinderen kunnen helpen voor een goede start</a:t>
            </a:r>
            <a:endParaRPr lang="nl-NL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3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28914E5-C2C4-E906-9AB9-4984FF6E3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04516D"/>
                </a:solidFill>
              </a:rPr>
              <a:t>programma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03151E-B58E-8AA2-A331-0A0EFA216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1747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Casus </a:t>
            </a:r>
            <a:r>
              <a:rPr lang="nl-NL" b="0" dirty="0" err="1">
                <a:solidFill>
                  <a:srgbClr val="002060"/>
                </a:solidFill>
              </a:rPr>
              <a:t>Mosi</a:t>
            </a:r>
            <a:endParaRPr lang="nl-NL" b="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‘Taalobservatielijst doorstroom PSZ/KDV naar groep 1’ invullen en bespreken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Gesprek over een goede overgang van voorschool naar groep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Praktische tips voor een goede start: </a:t>
            </a:r>
            <a:r>
              <a:rPr lang="nl-NL" b="0" i="1" dirty="0">
                <a:solidFill>
                  <a:srgbClr val="002060"/>
                </a:solidFill>
              </a:rPr>
              <a:t>de basis - veiligheid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Vragen?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Evaluatie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0" dirty="0">
                <a:solidFill>
                  <a:srgbClr val="002060"/>
                </a:solidFill>
              </a:rPr>
              <a:t>Tips en bronnen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194" name="Picture 2" descr="Coöperatieve leerstrategieën tijdens het voorlezen aan NT2-leerlingen. -  Kagan Coöperatief Leren">
            <a:extLst>
              <a:ext uri="{FF2B5EF4-FFF2-40B4-BE49-F238E27FC236}">
                <a16:creationId xmlns:a16="http://schemas.microsoft.com/office/drawing/2014/main" id="{35434A4C-E012-0632-685F-F0AD004B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72" y="3510147"/>
            <a:ext cx="2934087" cy="195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5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4C14C-5BD5-F5E9-89E8-D57BC4D44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EF28F-FB7A-F5A9-6AF1-0774C571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365760"/>
            <a:ext cx="8019589" cy="548640"/>
          </a:xfrm>
        </p:spPr>
        <p:txBody>
          <a:bodyPr/>
          <a:lstStyle/>
          <a:p>
            <a:r>
              <a:rPr lang="nl-NL" dirty="0">
                <a:solidFill>
                  <a:srgbClr val="04516D"/>
                </a:solidFill>
              </a:rPr>
              <a:t>Casus </a:t>
            </a:r>
            <a:r>
              <a:rPr lang="nl-NL" dirty="0" err="1">
                <a:solidFill>
                  <a:srgbClr val="04516D"/>
                </a:solidFill>
              </a:rPr>
              <a:t>mosi</a:t>
            </a:r>
            <a:endParaRPr lang="nl-NL" dirty="0">
              <a:solidFill>
                <a:schemeClr val="accent6"/>
              </a:solidFill>
            </a:endParaRPr>
          </a:p>
        </p:txBody>
      </p:sp>
      <p:pic>
        <p:nvPicPr>
          <p:cNvPr id="7" name="Tijdelijke aanduiding voor inhoud 6" descr="Afbeelding met persoon, kleding, buitenshuis, jeans&#10;&#10;Automatisch gegenereerde beschrijving">
            <a:extLst>
              <a:ext uri="{FF2B5EF4-FFF2-40B4-BE49-F238E27FC236}">
                <a16:creationId xmlns:a16="http://schemas.microsoft.com/office/drawing/2014/main" id="{ADB51871-882E-6DA9-D936-0BD507871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9330" y="2405269"/>
            <a:ext cx="3189080" cy="318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E7AE8C1-D360-4AA0-CAA4-BCFE457C0DA1}"/>
              </a:ext>
            </a:extLst>
          </p:cNvPr>
          <p:cNvSpPr txBox="1">
            <a:spLocks/>
          </p:cNvSpPr>
          <p:nvPr/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nl-NL" b="0" dirty="0"/>
              <a:t>Wat zouden jullie adviseren?</a:t>
            </a:r>
          </a:p>
        </p:txBody>
      </p:sp>
    </p:spTree>
    <p:extLst>
      <p:ext uri="{BB962C8B-B14F-4D97-AF65-F5344CB8AC3E}">
        <p14:creationId xmlns:p14="http://schemas.microsoft.com/office/powerpoint/2010/main" val="342746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28243-F354-7FBF-313D-B117EC7C7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8A5A0-4E84-335D-688F-78767DFA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365760"/>
            <a:ext cx="8019589" cy="548640"/>
          </a:xfrm>
        </p:spPr>
        <p:txBody>
          <a:bodyPr/>
          <a:lstStyle/>
          <a:p>
            <a:r>
              <a:rPr lang="nl-NL" dirty="0">
                <a:solidFill>
                  <a:srgbClr val="04516D"/>
                </a:solidFill>
              </a:rPr>
              <a:t>taalobservatielijst</a:t>
            </a:r>
            <a:endParaRPr lang="nl-NL" sz="1600" dirty="0">
              <a:solidFill>
                <a:schemeClr val="accent6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8F2A29D-DD9F-C3A9-053E-00CC43CDE354}"/>
              </a:ext>
            </a:extLst>
          </p:cNvPr>
          <p:cNvSpPr txBox="1">
            <a:spLocks/>
          </p:cNvSpPr>
          <p:nvPr/>
        </p:nvSpPr>
        <p:spPr>
          <a:xfrm>
            <a:off x="822960" y="1100628"/>
            <a:ext cx="749808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nl-NL" b="0" dirty="0"/>
              <a:t>Taalobservatielijst doorstroom PSZ / KDV naar groep 1 invullen (</a:t>
            </a:r>
            <a:r>
              <a:rPr lang="nl-NL" b="0" dirty="0" err="1"/>
              <a:t>a.h.v</a:t>
            </a:r>
            <a:r>
              <a:rPr lang="nl-NL" b="0" dirty="0"/>
              <a:t>. casus </a:t>
            </a:r>
            <a:r>
              <a:rPr lang="nl-NL" b="0" dirty="0" err="1"/>
              <a:t>Mosi</a:t>
            </a:r>
            <a:r>
              <a:rPr lang="nl-NL" b="0" dirty="0"/>
              <a:t> of kind op groep)</a:t>
            </a:r>
          </a:p>
          <a:p>
            <a:pPr>
              <a:buFont typeface="Arial" pitchFamily="34" charset="0"/>
              <a:buChar char="•"/>
            </a:pPr>
            <a:r>
              <a:rPr lang="nl-NL" b="0" dirty="0"/>
              <a:t>Welke aanvullende adviezen zou je nu nog geven?</a:t>
            </a:r>
          </a:p>
          <a:p>
            <a:pPr marL="0" indent="0"/>
            <a:endParaRPr lang="nl-NL" b="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F497675-A39F-91C6-2A67-15E8DF6C1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701" y="2193654"/>
            <a:ext cx="3114339" cy="4298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25A5E48-3724-9189-A725-5814E5C77118}"/>
              </a:ext>
            </a:extLst>
          </p:cNvPr>
          <p:cNvSpPr txBox="1"/>
          <p:nvPr/>
        </p:nvSpPr>
        <p:spPr>
          <a:xfrm>
            <a:off x="822959" y="2904565"/>
            <a:ext cx="427616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Kan deze taalobservatielijst een goed hulpmiddel zijn?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</a:rPr>
              <a:t>Verbeterpunten?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718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F1050-361C-845A-75B2-1241715A9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BE932-5C2F-57A3-D74D-07108AF0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365760"/>
            <a:ext cx="8019589" cy="548640"/>
          </a:xfrm>
        </p:spPr>
        <p:txBody>
          <a:bodyPr/>
          <a:lstStyle/>
          <a:p>
            <a:r>
              <a:rPr lang="nl-NL" dirty="0">
                <a:solidFill>
                  <a:srgbClr val="04516D"/>
                </a:solidFill>
              </a:rPr>
              <a:t>Duizend-en-een-woordenlijst</a:t>
            </a:r>
            <a:endParaRPr lang="nl-NL" sz="1600" dirty="0">
              <a:solidFill>
                <a:schemeClr val="accent6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81382A45-9516-4253-C48B-42DCC3AFACE6}"/>
              </a:ext>
            </a:extLst>
          </p:cNvPr>
          <p:cNvSpPr txBox="1">
            <a:spLocks/>
          </p:cNvSpPr>
          <p:nvPr/>
        </p:nvSpPr>
        <p:spPr>
          <a:xfrm>
            <a:off x="822960" y="1100628"/>
            <a:ext cx="749808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nl-NL" b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425D73-3CED-D766-A262-AE2A64B380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41"/>
          <a:stretch>
            <a:fillRect/>
          </a:stretch>
        </p:blipFill>
        <p:spPr>
          <a:xfrm>
            <a:off x="1959356" y="894230"/>
            <a:ext cx="5225288" cy="501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7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C8DC5-1325-2252-4A42-4552237B4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94329-C910-F716-3F59-304D6B71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365760"/>
            <a:ext cx="8019589" cy="548640"/>
          </a:xfrm>
        </p:spPr>
        <p:txBody>
          <a:bodyPr/>
          <a:lstStyle/>
          <a:p>
            <a:r>
              <a:rPr lang="nl-NL" dirty="0">
                <a:solidFill>
                  <a:srgbClr val="04516D"/>
                </a:solidFill>
              </a:rPr>
              <a:t>Duizend-en-een-woordenlijst</a:t>
            </a:r>
            <a:endParaRPr lang="nl-NL" sz="1600" dirty="0">
              <a:solidFill>
                <a:schemeClr val="accent6"/>
              </a:solidFill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CFD2B34-42D2-6830-5C48-8B33201F2A7D}"/>
              </a:ext>
            </a:extLst>
          </p:cNvPr>
          <p:cNvSpPr txBox="1">
            <a:spLocks/>
          </p:cNvSpPr>
          <p:nvPr/>
        </p:nvSpPr>
        <p:spPr>
          <a:xfrm>
            <a:off x="822960" y="1100628"/>
            <a:ext cx="749808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nl-NL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131778F-34B5-55CE-C375-EAC45D4AB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20" y="887508"/>
            <a:ext cx="4003146" cy="56585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F925FE4-91BE-CDB6-2782-0A144927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42"/>
          <a:stretch>
            <a:fillRect/>
          </a:stretch>
        </p:blipFill>
        <p:spPr>
          <a:xfrm>
            <a:off x="4446273" y="1889926"/>
            <a:ext cx="4317403" cy="465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570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6.0.6404"/>
  <p:tag name="SLIDO_PRESENTATION_ID" val="0e15cff1-aec5-4019-ab45-d1dbbcc74927"/>
  <p:tag name="SLIDO_EVENT_UUID" val="6b181452-019f-4f82-ac34-b7b2d995134d"/>
  <p:tag name="SLIDO_EVENT_SECTION_UUID" val="b9eb9faa-09d9-4113-9474-ab7df4e9d8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gxMTM2NTZ9"/>
  <p:tag name="SLIDO_TYPE" val="Slido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eke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562C4BF03FA459E1D56DA20F13975" ma:contentTypeVersion="14" ma:contentTypeDescription="Een nieuw document maken." ma:contentTypeScope="" ma:versionID="ebcf857316314a960745be1aa342ae36">
  <xsd:schema xmlns:xsd="http://www.w3.org/2001/XMLSchema" xmlns:xs="http://www.w3.org/2001/XMLSchema" xmlns:p="http://schemas.microsoft.com/office/2006/metadata/properties" xmlns:ns2="6864acea-d3bd-4c27-a4a8-f1d3099c62e1" xmlns:ns3="80e05252-ead6-4743-ba73-a8acbaaa67b7" targetNamespace="http://schemas.microsoft.com/office/2006/metadata/properties" ma:root="true" ma:fieldsID="df32666154bd4c9b855abbd7424230c5" ns2:_="" ns3:_="">
    <xsd:import namespace="6864acea-d3bd-4c27-a4a8-f1d3099c62e1"/>
    <xsd:import namespace="80e05252-ead6-4743-ba73-a8acbaaa67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4acea-d3bd-4c27-a4a8-f1d3099c6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2db9c969-1241-44c7-90d2-66eab1129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05252-ead6-4743-ba73-a8acbaaa67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cc9677e-6258-4bd2-81b4-51c8716779e3}" ma:internalName="TaxCatchAll" ma:showField="CatchAllData" ma:web="80e05252-ead6-4743-ba73-a8acbaaa67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e05252-ead6-4743-ba73-a8acbaaa67b7" xsi:nil="true"/>
    <lcf76f155ced4ddcb4097134ff3c332f xmlns="6864acea-d3bd-4c27-a4a8-f1d3099c62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4E2FC4-E6E4-4A83-AD82-1CBE531B0B02}"/>
</file>

<file path=customXml/itemProps2.xml><?xml version="1.0" encoding="utf-8"?>
<ds:datastoreItem xmlns:ds="http://schemas.openxmlformats.org/officeDocument/2006/customXml" ds:itemID="{76F9EF8F-BBBE-4B82-B5F0-5BA61F5E3A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F313EC-358E-46B8-A951-B126F8C59EDC}">
  <ds:schemaRefs>
    <ds:schemaRef ds:uri="2c6b88fd-cdb9-4555-b96c-5b041ec73eef"/>
    <ds:schemaRef ds:uri="428ee8d4-71d0-454e-a077-538047532eb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915</Words>
  <Application>Microsoft Office PowerPoint</Application>
  <PresentationFormat>Diavoorstelling (4:3)</PresentationFormat>
  <Paragraphs>127</Paragraphs>
  <Slides>25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Verdana</vt:lpstr>
      <vt:lpstr>Wingdings</vt:lpstr>
      <vt:lpstr>Hoeken</vt:lpstr>
      <vt:lpstr>PowerPoint-presentatie</vt:lpstr>
      <vt:lpstr>PowerPoint-presentatie</vt:lpstr>
      <vt:lpstr>Even voorstellen</vt:lpstr>
      <vt:lpstr>De doelen van deze workshop</vt:lpstr>
      <vt:lpstr>programma</vt:lpstr>
      <vt:lpstr>Casus mosi</vt:lpstr>
      <vt:lpstr>taalobservatielijst</vt:lpstr>
      <vt:lpstr>Duizend-en-een-woordenlijst</vt:lpstr>
      <vt:lpstr>Duizend-en-een-woordenlijst</vt:lpstr>
      <vt:lpstr>In gesprek: Een goede overgang</vt:lpstr>
      <vt:lpstr>praktische tips: een goede start </vt:lpstr>
      <vt:lpstr>De basis: veiligheid </vt:lpstr>
      <vt:lpstr>basisvoorwaarden</vt:lpstr>
      <vt:lpstr>Taal voor basisbehoeften</vt:lpstr>
      <vt:lpstr>Aandacht voor emoties</vt:lpstr>
      <vt:lpstr>gezien worden</vt:lpstr>
      <vt:lpstr>eerste weken</vt:lpstr>
      <vt:lpstr>Aandacht voor thuistalen</vt:lpstr>
      <vt:lpstr>PowerPoint-presentatie</vt:lpstr>
      <vt:lpstr>thuistaal</vt:lpstr>
      <vt:lpstr>Aandacht voor thuistalen</vt:lpstr>
      <vt:lpstr>Module ‘Absolute beginners’</vt:lpstr>
      <vt:lpstr>Module ‘Absolute beginners’</vt:lpstr>
      <vt:lpstr>terugkoppeling</vt:lpstr>
      <vt:lpstr>Bronnen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Yolanda Halbesma</dc:creator>
  <cp:lastModifiedBy>Floor de Bruin</cp:lastModifiedBy>
  <cp:revision>2</cp:revision>
  <cp:lastPrinted>2024-11-26T09:26:11Z</cp:lastPrinted>
  <dcterms:created xsi:type="dcterms:W3CDTF">2021-03-21T13:23:54Z</dcterms:created>
  <dcterms:modified xsi:type="dcterms:W3CDTF">2025-09-17T14:39:09Z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0x0101009A9562C4BF03FA459E1D56DA20F13975</vt:lpwstr>
  </property>
  <property fmtid="{D5CDD505-2E9C-101B-9397-08002B2CF9AE}" pid="3" name="MediaServiceImageTags">
    <vt:lpwstr/>
  </property>
</Properties>
</file>