
<file path=[Content_Types].xml><?xml version="1.0" encoding="utf-8"?>
<Types xmlns="http://schemas.openxmlformats.org/package/2006/content-types">
  <Default Extension="gif" ContentType="image/gi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71" r:id="rId5"/>
    <p:sldId id="272" r:id="rId6"/>
    <p:sldId id="273" r:id="rId7"/>
    <p:sldId id="275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E83CE9-9E3F-60F3-C51E-24EECD0C53AF}" v="15" dt="2025-09-16T11:16:31.8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ssa Lafebre" userId="S::t.lafebre@asg.nl::b0e435f2-da8d-4da1-bd4e-eb5d99dc18ef" providerId="AD" clId="Web-{3E2CC9D0-F5BA-2D76-150C-44E1BC3B82DA}"/>
    <pc:docChg chg="addSld delSld modSld">
      <pc:chgData name="Tessa Lafebre" userId="S::t.lafebre@asg.nl::b0e435f2-da8d-4da1-bd4e-eb5d99dc18ef" providerId="AD" clId="Web-{3E2CC9D0-F5BA-2D76-150C-44E1BC3B82DA}" dt="2025-09-03T11:47:56.478" v="208" actId="20577"/>
      <pc:docMkLst>
        <pc:docMk/>
      </pc:docMkLst>
      <pc:sldChg chg="modSp">
        <pc:chgData name="Tessa Lafebre" userId="S::t.lafebre@asg.nl::b0e435f2-da8d-4da1-bd4e-eb5d99dc18ef" providerId="AD" clId="Web-{3E2CC9D0-F5BA-2D76-150C-44E1BC3B82DA}" dt="2025-09-03T11:47:56.478" v="208" actId="20577"/>
        <pc:sldMkLst>
          <pc:docMk/>
          <pc:sldMk cId="866866114" sldId="272"/>
        </pc:sldMkLst>
        <pc:spChg chg="mod">
          <ac:chgData name="Tessa Lafebre" userId="S::t.lafebre@asg.nl::b0e435f2-da8d-4da1-bd4e-eb5d99dc18ef" providerId="AD" clId="Web-{3E2CC9D0-F5BA-2D76-150C-44E1BC3B82DA}" dt="2025-09-03T11:47:56.478" v="208" actId="20577"/>
          <ac:spMkLst>
            <pc:docMk/>
            <pc:sldMk cId="866866114" sldId="272"/>
            <ac:spMk id="4" creationId="{F8981F07-EFEE-6D9C-949D-A9D7D344808E}"/>
          </ac:spMkLst>
        </pc:spChg>
      </pc:sldChg>
      <pc:sldChg chg="del">
        <pc:chgData name="Tessa Lafebre" userId="S::t.lafebre@asg.nl::b0e435f2-da8d-4da1-bd4e-eb5d99dc18ef" providerId="AD" clId="Web-{3E2CC9D0-F5BA-2D76-150C-44E1BC3B82DA}" dt="2025-09-03T11:41:08.566" v="1"/>
        <pc:sldMkLst>
          <pc:docMk/>
          <pc:sldMk cId="3785020281" sldId="274"/>
        </pc:sldMkLst>
      </pc:sldChg>
      <pc:sldChg chg="modSp add replId">
        <pc:chgData name="Tessa Lafebre" userId="S::t.lafebre@asg.nl::b0e435f2-da8d-4da1-bd4e-eb5d99dc18ef" providerId="AD" clId="Web-{3E2CC9D0-F5BA-2D76-150C-44E1BC3B82DA}" dt="2025-09-03T11:47:17.961" v="201" actId="20577"/>
        <pc:sldMkLst>
          <pc:docMk/>
          <pc:sldMk cId="252538120" sldId="275"/>
        </pc:sldMkLst>
        <pc:spChg chg="mod">
          <ac:chgData name="Tessa Lafebre" userId="S::t.lafebre@asg.nl::b0e435f2-da8d-4da1-bd4e-eb5d99dc18ef" providerId="AD" clId="Web-{3E2CC9D0-F5BA-2D76-150C-44E1BC3B82DA}" dt="2025-09-03T11:47:17.961" v="201" actId="20577"/>
          <ac:spMkLst>
            <pc:docMk/>
            <pc:sldMk cId="252538120" sldId="275"/>
            <ac:spMk id="3" creationId="{5E54956C-E325-650E-BFE3-7515B5167C64}"/>
          </ac:spMkLst>
        </pc:spChg>
      </pc:sldChg>
    </pc:docChg>
  </pc:docChgLst>
  <pc:docChgLst>
    <pc:chgData name="Tessa Lafebre" userId="S::t.lafebre@asg.nl::b0e435f2-da8d-4da1-bd4e-eb5d99dc18ef" providerId="AD" clId="Web-{87E83CE9-9E3F-60F3-C51E-24EECD0C53AF}"/>
    <pc:docChg chg="modSld">
      <pc:chgData name="Tessa Lafebre" userId="S::t.lafebre@asg.nl::b0e435f2-da8d-4da1-bd4e-eb5d99dc18ef" providerId="AD" clId="Web-{87E83CE9-9E3F-60F3-C51E-24EECD0C53AF}" dt="2025-09-16T11:16:31.879" v="13" actId="20577"/>
      <pc:docMkLst>
        <pc:docMk/>
      </pc:docMkLst>
      <pc:sldChg chg="modSp">
        <pc:chgData name="Tessa Lafebre" userId="S::t.lafebre@asg.nl::b0e435f2-da8d-4da1-bd4e-eb5d99dc18ef" providerId="AD" clId="Web-{87E83CE9-9E3F-60F3-C51E-24EECD0C53AF}" dt="2025-09-16T11:16:31.879" v="13" actId="20577"/>
        <pc:sldMkLst>
          <pc:docMk/>
          <pc:sldMk cId="1101258318" sldId="273"/>
        </pc:sldMkLst>
        <pc:spChg chg="mod">
          <ac:chgData name="Tessa Lafebre" userId="S::t.lafebre@asg.nl::b0e435f2-da8d-4da1-bd4e-eb5d99dc18ef" providerId="AD" clId="Web-{87E83CE9-9E3F-60F3-C51E-24EECD0C53AF}" dt="2025-09-16T11:16:31.879" v="13" actId="20577"/>
          <ac:spMkLst>
            <pc:docMk/>
            <pc:sldMk cId="1101258318" sldId="273"/>
            <ac:spMk id="3" creationId="{B16EA9C7-B1E2-0886-AE71-0F87A71A0B0C}"/>
          </ac:spMkLst>
        </pc:spChg>
      </pc:sldChg>
    </pc:docChg>
  </pc:docChgLst>
  <pc:docChgLst>
    <pc:chgData name="Tessa Lafebre" userId="S::t.lafebre@asg.nl::b0e435f2-da8d-4da1-bd4e-eb5d99dc18ef" providerId="AD" clId="Web-{3FF47907-F59F-2C71-739F-43C866C8DB15}"/>
    <pc:docChg chg="addSld modSld">
      <pc:chgData name="Tessa Lafebre" userId="S::t.lafebre@asg.nl::b0e435f2-da8d-4da1-bd4e-eb5d99dc18ef" providerId="AD" clId="Web-{3FF47907-F59F-2C71-739F-43C866C8DB15}" dt="2025-09-03T11:39:46.620" v="117"/>
      <pc:docMkLst>
        <pc:docMk/>
      </pc:docMkLst>
      <pc:sldChg chg="modSp">
        <pc:chgData name="Tessa Lafebre" userId="S::t.lafebre@asg.nl::b0e435f2-da8d-4da1-bd4e-eb5d99dc18ef" providerId="AD" clId="Web-{3FF47907-F59F-2C71-739F-43C866C8DB15}" dt="2025-09-03T11:32:15.276" v="8" actId="20577"/>
        <pc:sldMkLst>
          <pc:docMk/>
          <pc:sldMk cId="664038726" sldId="271"/>
        </pc:sldMkLst>
        <pc:spChg chg="mod">
          <ac:chgData name="Tessa Lafebre" userId="S::t.lafebre@asg.nl::b0e435f2-da8d-4da1-bd4e-eb5d99dc18ef" providerId="AD" clId="Web-{3FF47907-F59F-2C71-739F-43C866C8DB15}" dt="2025-09-03T11:32:15.276" v="8" actId="20577"/>
          <ac:spMkLst>
            <pc:docMk/>
            <pc:sldMk cId="664038726" sldId="271"/>
            <ac:spMk id="2" creationId="{00000000-0000-0000-0000-000000000000}"/>
          </ac:spMkLst>
        </pc:spChg>
      </pc:sldChg>
      <pc:sldChg chg="modSp">
        <pc:chgData name="Tessa Lafebre" userId="S::t.lafebre@asg.nl::b0e435f2-da8d-4da1-bd4e-eb5d99dc18ef" providerId="AD" clId="Web-{3FF47907-F59F-2C71-739F-43C866C8DB15}" dt="2025-09-03T11:34:05.761" v="22" actId="20577"/>
        <pc:sldMkLst>
          <pc:docMk/>
          <pc:sldMk cId="866866114" sldId="272"/>
        </pc:sldMkLst>
        <pc:spChg chg="mod">
          <ac:chgData name="Tessa Lafebre" userId="S::t.lafebre@asg.nl::b0e435f2-da8d-4da1-bd4e-eb5d99dc18ef" providerId="AD" clId="Web-{3FF47907-F59F-2C71-739F-43C866C8DB15}" dt="2025-09-03T11:34:05.761" v="22" actId="20577"/>
          <ac:spMkLst>
            <pc:docMk/>
            <pc:sldMk cId="866866114" sldId="272"/>
            <ac:spMk id="2" creationId="{00000000-0000-0000-0000-000000000000}"/>
          </ac:spMkLst>
        </pc:spChg>
      </pc:sldChg>
      <pc:sldChg chg="modSp">
        <pc:chgData name="Tessa Lafebre" userId="S::t.lafebre@asg.nl::b0e435f2-da8d-4da1-bd4e-eb5d99dc18ef" providerId="AD" clId="Web-{3FF47907-F59F-2C71-739F-43C866C8DB15}" dt="2025-09-03T11:39:40.104" v="116" actId="20577"/>
        <pc:sldMkLst>
          <pc:docMk/>
          <pc:sldMk cId="1101258318" sldId="273"/>
        </pc:sldMkLst>
        <pc:spChg chg="mod">
          <ac:chgData name="Tessa Lafebre" userId="S::t.lafebre@asg.nl::b0e435f2-da8d-4da1-bd4e-eb5d99dc18ef" providerId="AD" clId="Web-{3FF47907-F59F-2C71-739F-43C866C8DB15}" dt="2025-09-03T11:32:28.354" v="13" actId="20577"/>
          <ac:spMkLst>
            <pc:docMk/>
            <pc:sldMk cId="1101258318" sldId="273"/>
            <ac:spMk id="2" creationId="{95DEF53E-7DEE-9B49-664F-34CA82F8FF82}"/>
          </ac:spMkLst>
        </pc:spChg>
        <pc:spChg chg="mod">
          <ac:chgData name="Tessa Lafebre" userId="S::t.lafebre@asg.nl::b0e435f2-da8d-4da1-bd4e-eb5d99dc18ef" providerId="AD" clId="Web-{3FF47907-F59F-2C71-739F-43C866C8DB15}" dt="2025-09-03T11:39:40.104" v="116" actId="20577"/>
          <ac:spMkLst>
            <pc:docMk/>
            <pc:sldMk cId="1101258318" sldId="273"/>
            <ac:spMk id="3" creationId="{B16EA9C7-B1E2-0886-AE71-0F87A71A0B0C}"/>
          </ac:spMkLst>
        </pc:spChg>
      </pc:sldChg>
      <pc:sldChg chg="new">
        <pc:chgData name="Tessa Lafebre" userId="S::t.lafebre@asg.nl::b0e435f2-da8d-4da1-bd4e-eb5d99dc18ef" providerId="AD" clId="Web-{3FF47907-F59F-2C71-739F-43C866C8DB15}" dt="2025-09-03T11:39:46.620" v="117"/>
        <pc:sldMkLst>
          <pc:docMk/>
          <pc:sldMk cId="3785020281" sldId="27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BECB6-506B-C844-9F90-7B22A09570A8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E1E51-F8B3-C247-B19E-2727EB2886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BECB6-506B-C844-9F90-7B22A09570A8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E1E51-F8B3-C247-B19E-2727EB2886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BECB6-506B-C844-9F90-7B22A09570A8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E1E51-F8B3-C247-B19E-2727EB2886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BECB6-506B-C844-9F90-7B22A09570A8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E1E51-F8B3-C247-B19E-2727EB2886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BECB6-506B-C844-9F90-7B22A09570A8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E1E51-F8B3-C247-B19E-2727EB2886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BECB6-506B-C844-9F90-7B22A09570A8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E1E51-F8B3-C247-B19E-2727EB2886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BECB6-506B-C844-9F90-7B22A09570A8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E1E51-F8B3-C247-B19E-2727EB2886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BECB6-506B-C844-9F90-7B22A09570A8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E1E51-F8B3-C247-B19E-2727EB2886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BECB6-506B-C844-9F90-7B22A09570A8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E1E51-F8B3-C247-B19E-2727EB2886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BECB6-506B-C844-9F90-7B22A09570A8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E1E51-F8B3-C247-B19E-2727EB2886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BECB6-506B-C844-9F90-7B22A09570A8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E1E51-F8B3-C247-B19E-2727EB2886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OA-ppt-werkblad-oranje.gif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968"/>
            <a:ext cx="9144000" cy="685606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BBECB6-506B-C844-9F90-7B22A09570A8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838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E1E51-F8B3-C247-B19E-2727EB28864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ctr">
            <a:normAutofit/>
          </a:bodyPr>
          <a:lstStyle/>
          <a:p>
            <a:r>
              <a:rPr lang="en-US" b="1" dirty="0" err="1"/>
              <a:t>PrO</a:t>
            </a:r>
            <a:r>
              <a:rPr lang="en-US" b="1" dirty="0"/>
              <a:t> </a:t>
            </a:r>
            <a:r>
              <a:rPr lang="en-US" b="1" dirty="0" err="1"/>
              <a:t>doelgroep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8981F07-EFEE-6D9C-949D-A9D7D34480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Criteria</a:t>
            </a:r>
          </a:p>
          <a:p>
            <a:r>
              <a:rPr lang="nl-NL" dirty="0"/>
              <a:t>Leerachterstand 50% op twee leergebieden waarvan een inhoudelijk leergebied, te weten rekenen of begrijpend lezen</a:t>
            </a:r>
          </a:p>
          <a:p>
            <a:r>
              <a:rPr lang="nl-NL" dirty="0" err="1"/>
              <a:t>Iq</a:t>
            </a:r>
            <a:r>
              <a:rPr lang="nl-NL" dirty="0"/>
              <a:t>&lt;80</a:t>
            </a:r>
          </a:p>
        </p:txBody>
      </p:sp>
    </p:spTree>
    <p:extLst>
      <p:ext uri="{BB962C8B-B14F-4D97-AF65-F5344CB8AC3E}">
        <p14:creationId xmlns:p14="http://schemas.microsoft.com/office/powerpoint/2010/main" val="664038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ctr">
            <a:normAutofit/>
          </a:bodyPr>
          <a:lstStyle/>
          <a:p>
            <a:r>
              <a:rPr lang="en-US" b="1" dirty="0" err="1"/>
              <a:t>PrO</a:t>
            </a:r>
            <a:r>
              <a:rPr lang="en-US" b="1" dirty="0"/>
              <a:t> </a:t>
            </a:r>
            <a:r>
              <a:rPr lang="en-US" b="1" dirty="0" err="1"/>
              <a:t>toelating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8981F07-EFEE-6D9C-949D-A9D7D34480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nl-NL" sz="2000" dirty="0"/>
          </a:p>
          <a:p>
            <a:endParaRPr lang="nl-NL" sz="2000" dirty="0">
              <a:ea typeface="Calibri"/>
              <a:cs typeface="Calibri"/>
            </a:endParaRPr>
          </a:p>
          <a:p>
            <a:r>
              <a:rPr lang="nl-NL" sz="2000"/>
              <a:t>T</a:t>
            </a:r>
            <a:r>
              <a:rPr lang="nl-NL" sz="2000">
                <a:latin typeface="Arial"/>
                <a:cs typeface="Arial"/>
              </a:rPr>
              <a:t>oestemming ouders</a:t>
            </a:r>
            <a:endParaRPr lang="nl-NL"/>
          </a:p>
          <a:p>
            <a:r>
              <a:rPr lang="nl-NL" sz="2000" dirty="0">
                <a:latin typeface="Arial"/>
                <a:cs typeface="Arial"/>
              </a:rPr>
              <a:t>Leerresultaten, OPP en IQ</a:t>
            </a:r>
          </a:p>
          <a:p>
            <a:r>
              <a:rPr lang="nl-NL" sz="2000" dirty="0">
                <a:latin typeface="Arial"/>
                <a:cs typeface="Arial"/>
              </a:rPr>
              <a:t>Screenen op haalbaarheid TLV en of PRO passend is</a:t>
            </a:r>
          </a:p>
          <a:p>
            <a:r>
              <a:rPr lang="nl-NL" sz="2000" dirty="0">
                <a:latin typeface="Arial"/>
                <a:cs typeface="Arial"/>
              </a:rPr>
              <a:t> </a:t>
            </a:r>
            <a:r>
              <a:rPr lang="nl-NL" sz="2000" err="1">
                <a:latin typeface="Arial"/>
                <a:cs typeface="Arial"/>
              </a:rPr>
              <a:t>PrO</a:t>
            </a:r>
            <a:r>
              <a:rPr lang="nl-NL" sz="2000" dirty="0">
                <a:latin typeface="Arial"/>
                <a:cs typeface="Arial"/>
              </a:rPr>
              <a:t>; afzetten tegen ZML/BBL/VSO/OPDC; mogelijkheid collegiale consultatie</a:t>
            </a:r>
          </a:p>
          <a:p>
            <a:r>
              <a:rPr lang="nl-NL" sz="2000" dirty="0">
                <a:latin typeface="Arial"/>
                <a:cs typeface="Arial"/>
              </a:rPr>
              <a:t>Verandering: aanmelden met voorlopig advies als </a:t>
            </a:r>
            <a:r>
              <a:rPr lang="nl-NL" sz="2000" err="1">
                <a:latin typeface="Arial"/>
                <a:cs typeface="Arial"/>
              </a:rPr>
              <a:t>iq</a:t>
            </a:r>
            <a:r>
              <a:rPr lang="nl-NL" sz="2000" dirty="0">
                <a:latin typeface="Arial"/>
                <a:cs typeface="Arial"/>
              </a:rPr>
              <a:t>&lt;75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66866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DEF53E-7DEE-9B49-664F-34CA82F8F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PrO</a:t>
            </a:r>
            <a:r>
              <a:rPr lang="en-US" b="1" dirty="0"/>
              <a:t> arrangement EAG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16EA9C7-B1E2-0886-AE71-0F87A71A0B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ctr">
              <a:buNone/>
            </a:pPr>
            <a:r>
              <a:rPr lang="nl-NL" sz="2000" dirty="0">
                <a:latin typeface="Arial"/>
                <a:ea typeface="Calibri"/>
                <a:cs typeface="Arial"/>
              </a:rPr>
              <a:t>De EAG is een groep voor sociaal kwetsbare en beïnvloedbare leerlingen. Af en toe ook leerlingen met ASS en/of selectief mutisme.</a:t>
            </a:r>
            <a:endParaRPr lang="en-US" sz="2000">
              <a:latin typeface="Arial"/>
              <a:cs typeface="Arial"/>
            </a:endParaRPr>
          </a:p>
          <a:p>
            <a:pPr algn="ctr">
              <a:buNone/>
            </a:pPr>
            <a:r>
              <a:rPr lang="nl-NL" sz="2000" dirty="0">
                <a:latin typeface="Arial"/>
                <a:ea typeface="Calibri"/>
                <a:cs typeface="Arial"/>
              </a:rPr>
              <a:t>Soms ook leerlingen met TOS problematiek.</a:t>
            </a:r>
            <a:endParaRPr lang="nl-NL" sz="2000">
              <a:latin typeface="Arial"/>
              <a:cs typeface="Arial"/>
            </a:endParaRPr>
          </a:p>
          <a:p>
            <a:pPr algn="ctr">
              <a:buNone/>
            </a:pPr>
            <a:r>
              <a:rPr lang="nl-NL" sz="2000" dirty="0">
                <a:latin typeface="Arial"/>
                <a:ea typeface="Calibri"/>
                <a:cs typeface="Arial"/>
              </a:rPr>
              <a:t>'gevoelige en kwetsbare leerlingen'</a:t>
            </a:r>
          </a:p>
          <a:p>
            <a:pPr algn="ctr">
              <a:buNone/>
            </a:pPr>
            <a:endParaRPr lang="nl-NL" sz="2000" dirty="0">
              <a:latin typeface="Arial"/>
              <a:ea typeface="Calibri"/>
              <a:cs typeface="Arial"/>
            </a:endParaRPr>
          </a:p>
          <a:p>
            <a:pPr algn="ctr">
              <a:buNone/>
            </a:pPr>
            <a:r>
              <a:rPr lang="nl-NL" sz="2000" dirty="0">
                <a:latin typeface="Arial"/>
                <a:ea typeface="Calibri"/>
                <a:cs typeface="Arial"/>
              </a:rPr>
              <a:t>EAG op grensvlak tussen </a:t>
            </a:r>
            <a:r>
              <a:rPr lang="nl-NL" sz="2000" err="1">
                <a:latin typeface="Arial"/>
                <a:ea typeface="Calibri"/>
                <a:cs typeface="Arial"/>
              </a:rPr>
              <a:t>PrO</a:t>
            </a:r>
            <a:r>
              <a:rPr lang="nl-NL" sz="2000">
                <a:latin typeface="Arial"/>
                <a:ea typeface="Calibri"/>
                <a:cs typeface="Arial"/>
              </a:rPr>
              <a:t> (lichte ondersteuning) en VSO,</a:t>
            </a:r>
          </a:p>
          <a:p>
            <a:pPr algn="ctr">
              <a:buNone/>
            </a:pPr>
            <a:r>
              <a:rPr lang="nl-NL" sz="2000" dirty="0">
                <a:latin typeface="Arial"/>
                <a:ea typeface="Calibri"/>
                <a:cs typeface="Arial"/>
              </a:rPr>
              <a:t>Plaatsing vaak in afstemming met VSO.</a:t>
            </a:r>
            <a:endParaRPr lang="nl-NL" sz="2000" dirty="0">
              <a:latin typeface="Arial"/>
              <a:cs typeface="Arial"/>
            </a:endParaRPr>
          </a:p>
          <a:p>
            <a:pPr algn="ctr">
              <a:buNone/>
            </a:pPr>
            <a:endParaRPr lang="nl-NL" sz="2000" dirty="0">
              <a:latin typeface="Arial"/>
              <a:ea typeface="Calibri"/>
              <a:cs typeface="Arial"/>
            </a:endParaRPr>
          </a:p>
          <a:p>
            <a:pPr algn="ctr">
              <a:buNone/>
            </a:pPr>
            <a:r>
              <a:rPr lang="nl-NL" sz="2000" dirty="0">
                <a:latin typeface="Arial"/>
                <a:ea typeface="Calibri"/>
                <a:cs typeface="Arial"/>
              </a:rPr>
              <a:t>Afgestemd op het programma, samen doen, nog kleinere stapjes, meer aandacht voor (ontwikkeling van) zelfredzaamheid. </a:t>
            </a:r>
          </a:p>
          <a:p>
            <a:pPr algn="ctr">
              <a:buNone/>
            </a:pPr>
            <a:endParaRPr lang="nl-NL" sz="2000" dirty="0">
              <a:latin typeface="Arial"/>
              <a:ea typeface="Calibri"/>
              <a:cs typeface="Arial"/>
            </a:endParaRPr>
          </a:p>
          <a:p>
            <a:pPr marL="0" indent="0" algn="ctr">
              <a:buNone/>
            </a:pPr>
            <a:endParaRPr lang="nl-NL" sz="2000" b="1" dirty="0">
              <a:latin typeface="Arial"/>
              <a:ea typeface="Calibri"/>
              <a:cs typeface="Calibri"/>
            </a:endParaRPr>
          </a:p>
          <a:p>
            <a:endParaRPr lang="nl-NL" dirty="0"/>
          </a:p>
          <a:p>
            <a:endParaRPr lang="nl-NL" dirty="0">
              <a:ea typeface="Calibri"/>
              <a:cs typeface="Calibri"/>
            </a:endParaRPr>
          </a:p>
          <a:p>
            <a:endParaRPr lang="nl-NL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01258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9705BB-58BB-009F-A266-1B2660F3A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110513-399A-0A0C-4030-3162B3C60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PrO</a:t>
            </a:r>
            <a:r>
              <a:rPr lang="en-US" b="1" dirty="0"/>
              <a:t> arrangement EAG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E54956C-E325-650E-BFE3-7515B5167C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ctr">
              <a:buFont typeface="Calibri"/>
              <a:buChar char="-"/>
            </a:pPr>
            <a:endParaRPr lang="nl-NL" sz="2000" dirty="0">
              <a:latin typeface="Arial"/>
              <a:ea typeface="Calibri"/>
              <a:cs typeface="Arial"/>
            </a:endParaRPr>
          </a:p>
          <a:p>
            <a:pPr algn="ctr">
              <a:buFont typeface="Calibri"/>
              <a:buChar char="-"/>
            </a:pPr>
            <a:endParaRPr lang="nl-NL" sz="2000" dirty="0">
              <a:latin typeface="Arial"/>
              <a:ea typeface="Calibri"/>
              <a:cs typeface="Arial"/>
            </a:endParaRPr>
          </a:p>
          <a:p>
            <a:pPr algn="ctr">
              <a:buFont typeface="Calibri"/>
              <a:buChar char="-"/>
            </a:pPr>
            <a:r>
              <a:rPr lang="nl-NL" sz="2000" dirty="0">
                <a:latin typeface="Arial"/>
                <a:ea typeface="Calibri"/>
                <a:cs typeface="Arial"/>
              </a:rPr>
              <a:t>Rollenspellen</a:t>
            </a:r>
            <a:endParaRPr lang="en-US" dirty="0">
              <a:latin typeface="Calibri"/>
              <a:ea typeface="Calibri"/>
              <a:cs typeface="Calibri"/>
            </a:endParaRPr>
          </a:p>
          <a:p>
            <a:pPr algn="ctr">
              <a:buFont typeface="Calibri"/>
              <a:buChar char="-"/>
            </a:pPr>
            <a:r>
              <a:rPr lang="nl-NL" sz="2000" dirty="0">
                <a:latin typeface="Arial"/>
                <a:ea typeface="Calibri"/>
                <a:cs typeface="Arial"/>
              </a:rPr>
              <a:t>Tempo laag, vertragen mag altijd</a:t>
            </a:r>
          </a:p>
          <a:p>
            <a:pPr algn="ctr">
              <a:buFont typeface="Calibri"/>
              <a:buChar char="-"/>
            </a:pPr>
            <a:r>
              <a:rPr lang="nl-NL" sz="2000" dirty="0">
                <a:latin typeface="Arial"/>
                <a:ea typeface="Calibri"/>
                <a:cs typeface="Arial"/>
              </a:rPr>
              <a:t>Nog kleinere stapjes</a:t>
            </a:r>
          </a:p>
          <a:p>
            <a:pPr algn="ctr">
              <a:buFont typeface="Calibri"/>
              <a:buChar char="-"/>
            </a:pPr>
            <a:r>
              <a:rPr lang="nl-NL" sz="2000" dirty="0">
                <a:latin typeface="Arial"/>
                <a:ea typeface="Calibri"/>
                <a:cs typeface="Arial"/>
              </a:rPr>
              <a:t>Ondertiteling van sociale situaties </a:t>
            </a:r>
          </a:p>
          <a:p>
            <a:pPr algn="ctr">
              <a:buFont typeface="Calibri"/>
              <a:buChar char="-"/>
            </a:pPr>
            <a:r>
              <a:rPr lang="nl-NL" sz="2000" dirty="0">
                <a:latin typeface="Arial"/>
                <a:ea typeface="Calibri"/>
                <a:cs typeface="Arial"/>
              </a:rPr>
              <a:t>Meer zicht op in pauzes vrije </a:t>
            </a:r>
          </a:p>
          <a:p>
            <a:pPr algn="ctr">
              <a:buFont typeface="Calibri"/>
              <a:buChar char="-"/>
            </a:pPr>
            <a:r>
              <a:rPr lang="nl-NL" sz="2000" dirty="0">
                <a:latin typeface="Arial"/>
                <a:ea typeface="Calibri"/>
                <a:cs typeface="Arial"/>
              </a:rPr>
              <a:t>Materialen waar nodig aangepast. </a:t>
            </a:r>
          </a:p>
          <a:p>
            <a:pPr algn="ctr">
              <a:buFont typeface="Calibri"/>
              <a:buChar char="-"/>
            </a:pPr>
            <a:endParaRPr lang="nl-NL" sz="2000" dirty="0">
              <a:latin typeface="Arial"/>
              <a:ea typeface="Calibri"/>
              <a:cs typeface="Arial"/>
            </a:endParaRPr>
          </a:p>
          <a:p>
            <a:pPr algn="ctr">
              <a:buFont typeface="Calibri"/>
              <a:buChar char="-"/>
            </a:pPr>
            <a:r>
              <a:rPr lang="nl-NL" sz="2000" dirty="0">
                <a:latin typeface="Arial"/>
                <a:ea typeface="Calibri"/>
                <a:cs typeface="Arial"/>
              </a:rPr>
              <a:t>Contra-indicaties je moet in een groep kunnen functioneren, geen individueel onderwijs. </a:t>
            </a:r>
          </a:p>
          <a:p>
            <a:pPr algn="ctr">
              <a:buFont typeface="Calibri"/>
              <a:buChar char="-"/>
            </a:pPr>
            <a:endParaRPr lang="nl-NL" sz="2000" dirty="0">
              <a:latin typeface="Arial"/>
              <a:ea typeface="Calibri"/>
              <a:cs typeface="Arial"/>
            </a:endParaRPr>
          </a:p>
          <a:p>
            <a:pPr algn="ctr">
              <a:buNone/>
            </a:pPr>
            <a:endParaRPr lang="nl-NL" sz="2000" dirty="0">
              <a:latin typeface="Arial"/>
              <a:ea typeface="Calibri"/>
              <a:cs typeface="Arial"/>
            </a:endParaRPr>
          </a:p>
          <a:p>
            <a:pPr algn="ctr">
              <a:buNone/>
            </a:pPr>
            <a:endParaRPr lang="nl-NL" sz="2000" dirty="0">
              <a:latin typeface="Arial"/>
              <a:ea typeface="Calibri"/>
              <a:cs typeface="Arial"/>
            </a:endParaRPr>
          </a:p>
          <a:p>
            <a:pPr marL="0" indent="0" algn="ctr">
              <a:buNone/>
            </a:pPr>
            <a:endParaRPr lang="nl-NL" sz="2000" b="1" dirty="0">
              <a:latin typeface="Arial"/>
              <a:ea typeface="Calibri"/>
              <a:cs typeface="Calibri"/>
            </a:endParaRPr>
          </a:p>
          <a:p>
            <a:pPr>
              <a:buFont typeface="Calibri"/>
              <a:buChar char="-"/>
            </a:pPr>
            <a:endParaRPr lang="nl-NL" dirty="0">
              <a:ea typeface="Calibri"/>
              <a:cs typeface="Calibri"/>
            </a:endParaRPr>
          </a:p>
          <a:p>
            <a:pPr>
              <a:buFont typeface="Calibri"/>
              <a:buChar char="-"/>
            </a:pPr>
            <a:endParaRPr lang="nl-NL" dirty="0">
              <a:ea typeface="Calibri"/>
              <a:cs typeface="Calibri"/>
            </a:endParaRPr>
          </a:p>
          <a:p>
            <a:pPr>
              <a:buFont typeface="Calibri"/>
              <a:buChar char="-"/>
            </a:pPr>
            <a:endParaRPr lang="nl-NL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253812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864acea-d3bd-4c27-a4a8-f1d3099c62e1">
      <Terms xmlns="http://schemas.microsoft.com/office/infopath/2007/PartnerControls"/>
    </lcf76f155ced4ddcb4097134ff3c332f>
    <TaxCatchAll xmlns="80e05252-ead6-4743-ba73-a8acbaaa67b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9562C4BF03FA459E1D56DA20F13975" ma:contentTypeVersion="14" ma:contentTypeDescription="Een nieuw document maken." ma:contentTypeScope="" ma:versionID="ebcf857316314a960745be1aa342ae36">
  <xsd:schema xmlns:xsd="http://www.w3.org/2001/XMLSchema" xmlns:xs="http://www.w3.org/2001/XMLSchema" xmlns:p="http://schemas.microsoft.com/office/2006/metadata/properties" xmlns:ns2="6864acea-d3bd-4c27-a4a8-f1d3099c62e1" xmlns:ns3="80e05252-ead6-4743-ba73-a8acbaaa67b7" targetNamespace="http://schemas.microsoft.com/office/2006/metadata/properties" ma:root="true" ma:fieldsID="df32666154bd4c9b855abbd7424230c5" ns2:_="" ns3:_="">
    <xsd:import namespace="6864acea-d3bd-4c27-a4a8-f1d3099c62e1"/>
    <xsd:import namespace="80e05252-ead6-4743-ba73-a8acbaaa67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64acea-d3bd-4c27-a4a8-f1d3099c62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Afbeeldingtags" ma:readOnly="false" ma:fieldId="{5cf76f15-5ced-4ddc-b409-7134ff3c332f}" ma:taxonomyMulti="true" ma:sspId="2db9c969-1241-44c7-90d2-66eab1129dd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e05252-ead6-4743-ba73-a8acbaaa67b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dcc9677e-6258-4bd2-81b4-51c8716779e3}" ma:internalName="TaxCatchAll" ma:showField="CatchAllData" ma:web="80e05252-ead6-4743-ba73-a8acbaaa67b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04CA5CB-E09E-4AA5-8C3C-3EA69E37CA6A}">
  <ds:schemaRefs>
    <ds:schemaRef ds:uri="584d72a2-f220-427a-86d9-3510b8853f42"/>
    <ds:schemaRef ds:uri="http://purl.org/dc/dcmitype/"/>
    <ds:schemaRef ds:uri="http://purl.org/dc/terms/"/>
    <ds:schemaRef ds:uri="http://www.w3.org/XML/1998/namespace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d3cc7f8b-415d-42cd-9681-3212d5054a36"/>
  </ds:schemaRefs>
</ds:datastoreItem>
</file>

<file path=customXml/itemProps2.xml><?xml version="1.0" encoding="utf-8"?>
<ds:datastoreItem xmlns:ds="http://schemas.openxmlformats.org/officeDocument/2006/customXml" ds:itemID="{DC4D02E4-CC14-4BF8-AF35-49655FE16B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4E5FECE-4373-43AE-BDC5-172A90906D87}"/>
</file>

<file path=docProps/app.xml><?xml version="1.0" encoding="utf-8"?>
<Properties xmlns="http://schemas.openxmlformats.org/officeDocument/2006/extended-properties" xmlns:vt="http://schemas.openxmlformats.org/officeDocument/2006/docPropsVTypes">
  <Template>poa_powerpoint_oranje</Template>
  <TotalTime>2812</TotalTime>
  <Words>147</Words>
  <Application>Microsoft Office PowerPoint</Application>
  <PresentationFormat>On-screen Show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Kantoorthema</vt:lpstr>
      <vt:lpstr>PrO doelgroep</vt:lpstr>
      <vt:lpstr>PrO toelating</vt:lpstr>
      <vt:lpstr>PrO arrangement EAG</vt:lpstr>
      <vt:lpstr>PrO arrangement EAG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Beleidsdag 26 februari</dc:title>
  <dc:creator>Line Schrijver</dc:creator>
  <cp:lastModifiedBy>Janneke van der Horst</cp:lastModifiedBy>
  <cp:revision>97</cp:revision>
  <dcterms:created xsi:type="dcterms:W3CDTF">2024-02-09T08:51:35Z</dcterms:created>
  <dcterms:modified xsi:type="dcterms:W3CDTF">2025-09-16T11:16:32Z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0x0101009A9562C4BF03FA459E1D56DA20F13975</vt:lpwstr>
  </property>
  <property fmtid="{D5CDD505-2E9C-101B-9397-08002B2CF9AE}" pid="3" name="MediaServiceImageTags">
    <vt:lpwstr/>
  </property>
</Properties>
</file>