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65" r:id="rId6"/>
    <p:sldId id="259" r:id="rId7"/>
    <p:sldId id="260" r:id="rId8"/>
    <p:sldId id="279" r:id="rId9"/>
    <p:sldId id="270" r:id="rId10"/>
    <p:sldId id="277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62" r:id="rId19"/>
    <p:sldId id="269" r:id="rId20"/>
    <p:sldId id="268" r:id="rId2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730"/>
    <a:srgbClr val="EF740C"/>
    <a:srgbClr val="EEF7F8"/>
    <a:srgbClr val="57A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33ADF-4CBE-4AB3-8D2F-A8778C735456}" v="32" dt="2025-09-12T14:16:44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49" autoAdjust="0"/>
    <p:restoredTop sz="93473"/>
  </p:normalViewPr>
  <p:slideViewPr>
    <p:cSldViewPr snapToGrid="0">
      <p:cViewPr>
        <p:scale>
          <a:sx n="40" d="100"/>
          <a:sy n="40" d="100"/>
        </p:scale>
        <p:origin x="20" y="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marijn van Caspel" userId="47aa2413-6247-4260-8249-8e381325c151" providerId="ADAL" clId="{49EF68FE-2D93-464B-9E9F-D0AC02B65FC9}"/>
    <pc:docChg chg="undo custSel addSld delSld modSld">
      <pc:chgData name="Rosemarijn van Caspel" userId="47aa2413-6247-4260-8249-8e381325c151" providerId="ADAL" clId="{49EF68FE-2D93-464B-9E9F-D0AC02B65FC9}" dt="2025-09-12T14:18:57.488" v="384" actId="20577"/>
      <pc:docMkLst>
        <pc:docMk/>
      </pc:docMkLst>
      <pc:sldChg chg="modNotesTx">
        <pc:chgData name="Rosemarijn van Caspel" userId="47aa2413-6247-4260-8249-8e381325c151" providerId="ADAL" clId="{49EF68FE-2D93-464B-9E9F-D0AC02B65FC9}" dt="2025-09-12T14:07:43.324" v="216" actId="20577"/>
        <pc:sldMkLst>
          <pc:docMk/>
          <pc:sldMk cId="3583759138" sldId="256"/>
        </pc:sldMkLst>
      </pc:sldChg>
      <pc:sldChg chg="addSp delSp modSp mod modNotesTx">
        <pc:chgData name="Rosemarijn van Caspel" userId="47aa2413-6247-4260-8249-8e381325c151" providerId="ADAL" clId="{49EF68FE-2D93-464B-9E9F-D0AC02B65FC9}" dt="2025-09-12T14:16:13.049" v="300" actId="21"/>
        <pc:sldMkLst>
          <pc:docMk/>
          <pc:sldMk cId="2724647154" sldId="259"/>
        </pc:sldMkLst>
        <pc:spChg chg="del">
          <ac:chgData name="Rosemarijn van Caspel" userId="47aa2413-6247-4260-8249-8e381325c151" providerId="ADAL" clId="{49EF68FE-2D93-464B-9E9F-D0AC02B65FC9}" dt="2025-09-12T14:16:05.813" v="299" actId="21"/>
          <ac:spMkLst>
            <pc:docMk/>
            <pc:sldMk cId="2724647154" sldId="259"/>
            <ac:spMk id="3" creationId="{5CFCF0C3-83CF-849E-A730-E40693F21031}"/>
          </ac:spMkLst>
        </pc:spChg>
        <pc:spChg chg="add mod">
          <ac:chgData name="Rosemarijn van Caspel" userId="47aa2413-6247-4260-8249-8e381325c151" providerId="ADAL" clId="{49EF68FE-2D93-464B-9E9F-D0AC02B65FC9}" dt="2025-09-12T14:16:05.813" v="299" actId="21"/>
          <ac:spMkLst>
            <pc:docMk/>
            <pc:sldMk cId="2724647154" sldId="259"/>
            <ac:spMk id="11" creationId="{698DDB2C-5BA5-9005-8F52-04422199B574}"/>
          </ac:spMkLst>
        </pc:spChg>
        <pc:spChg chg="del">
          <ac:chgData name="Rosemarijn van Caspel" userId="47aa2413-6247-4260-8249-8e381325c151" providerId="ADAL" clId="{49EF68FE-2D93-464B-9E9F-D0AC02B65FC9}" dt="2025-09-12T14:16:13.049" v="300" actId="21"/>
          <ac:spMkLst>
            <pc:docMk/>
            <pc:sldMk cId="2724647154" sldId="259"/>
            <ac:spMk id="12" creationId="{B8227465-95E0-A6F7-E080-02B651DB35EF}"/>
          </ac:spMkLst>
        </pc:spChg>
      </pc:sldChg>
      <pc:sldChg chg="delSp modSp mod modNotesTx">
        <pc:chgData name="Rosemarijn van Caspel" userId="47aa2413-6247-4260-8249-8e381325c151" providerId="ADAL" clId="{49EF68FE-2D93-464B-9E9F-D0AC02B65FC9}" dt="2025-09-12T14:16:54.795" v="303" actId="20577"/>
        <pc:sldMkLst>
          <pc:docMk/>
          <pc:sldMk cId="3644724858" sldId="260"/>
        </pc:sldMkLst>
        <pc:spChg chg="mod">
          <ac:chgData name="Rosemarijn van Caspel" userId="47aa2413-6247-4260-8249-8e381325c151" providerId="ADAL" clId="{49EF68FE-2D93-464B-9E9F-D0AC02B65FC9}" dt="2025-09-12T14:16:54.795" v="303" actId="20577"/>
          <ac:spMkLst>
            <pc:docMk/>
            <pc:sldMk cId="3644724858" sldId="260"/>
            <ac:spMk id="12" creationId="{E5D88B52-6CDB-74F0-27A4-9EA99E0E38D3}"/>
          </ac:spMkLst>
        </pc:spChg>
        <pc:picChg chg="del">
          <ac:chgData name="Rosemarijn van Caspel" userId="47aa2413-6247-4260-8249-8e381325c151" providerId="ADAL" clId="{49EF68FE-2D93-464B-9E9F-D0AC02B65FC9}" dt="2025-09-12T14:10:02.645" v="266" actId="478"/>
          <ac:picMkLst>
            <pc:docMk/>
            <pc:sldMk cId="3644724858" sldId="260"/>
            <ac:picMk id="11" creationId="{8D771396-96BE-197F-0C94-57DDA4D5DE1D}"/>
          </ac:picMkLst>
        </pc:picChg>
      </pc:sldChg>
      <pc:sldChg chg="del modNotesTx">
        <pc:chgData name="Rosemarijn van Caspel" userId="47aa2413-6247-4260-8249-8e381325c151" providerId="ADAL" clId="{49EF68FE-2D93-464B-9E9F-D0AC02B65FC9}" dt="2025-09-12T14:09:52.414" v="265" actId="2696"/>
        <pc:sldMkLst>
          <pc:docMk/>
          <pc:sldMk cId="1730437414" sldId="261"/>
        </pc:sldMkLst>
      </pc:sldChg>
      <pc:sldChg chg="modSp mod modNotesTx">
        <pc:chgData name="Rosemarijn van Caspel" userId="47aa2413-6247-4260-8249-8e381325c151" providerId="ADAL" clId="{49EF68FE-2D93-464B-9E9F-D0AC02B65FC9}" dt="2025-09-12T14:18:41.736" v="378" actId="20577"/>
        <pc:sldMkLst>
          <pc:docMk/>
          <pc:sldMk cId="3533754957" sldId="262"/>
        </pc:sldMkLst>
        <pc:spChg chg="mod">
          <ac:chgData name="Rosemarijn van Caspel" userId="47aa2413-6247-4260-8249-8e381325c151" providerId="ADAL" clId="{49EF68FE-2D93-464B-9E9F-D0AC02B65FC9}" dt="2025-09-12T14:18:38.139" v="376" actId="20577"/>
          <ac:spMkLst>
            <pc:docMk/>
            <pc:sldMk cId="3533754957" sldId="262"/>
            <ac:spMk id="3" creationId="{9E843320-CB6F-DD74-2F68-6B559FE41913}"/>
          </ac:spMkLst>
        </pc:spChg>
        <pc:spChg chg="mod">
          <ac:chgData name="Rosemarijn van Caspel" userId="47aa2413-6247-4260-8249-8e381325c151" providerId="ADAL" clId="{49EF68FE-2D93-464B-9E9F-D0AC02B65FC9}" dt="2025-09-12T14:02:26.523" v="1" actId="20577"/>
          <ac:spMkLst>
            <pc:docMk/>
            <pc:sldMk cId="3533754957" sldId="262"/>
            <ac:spMk id="7" creationId="{12EA1085-A553-063D-BA60-1CFB9DAD13AA}"/>
          </ac:spMkLst>
        </pc:spChg>
        <pc:spChg chg="mod">
          <ac:chgData name="Rosemarijn van Caspel" userId="47aa2413-6247-4260-8249-8e381325c151" providerId="ADAL" clId="{49EF68FE-2D93-464B-9E9F-D0AC02B65FC9}" dt="2025-09-12T14:18:41.736" v="378" actId="20577"/>
          <ac:spMkLst>
            <pc:docMk/>
            <pc:sldMk cId="3533754957" sldId="262"/>
            <ac:spMk id="12" creationId="{36920BEA-7FBC-37E5-67E0-B24A333A5801}"/>
          </ac:spMkLst>
        </pc:spChg>
      </pc:sldChg>
      <pc:sldChg chg="addSp delSp modSp mod modNotesTx">
        <pc:chgData name="Rosemarijn van Caspel" userId="47aa2413-6247-4260-8249-8e381325c151" providerId="ADAL" clId="{49EF68FE-2D93-464B-9E9F-D0AC02B65FC9}" dt="2025-09-12T14:16:19.444" v="301" actId="21"/>
        <pc:sldMkLst>
          <pc:docMk/>
          <pc:sldMk cId="1565554826" sldId="265"/>
        </pc:sldMkLst>
        <pc:spChg chg="del">
          <ac:chgData name="Rosemarijn van Caspel" userId="47aa2413-6247-4260-8249-8e381325c151" providerId="ADAL" clId="{49EF68FE-2D93-464B-9E9F-D0AC02B65FC9}" dt="2025-09-12T14:16:19.444" v="301" actId="21"/>
          <ac:spMkLst>
            <pc:docMk/>
            <pc:sldMk cId="1565554826" sldId="265"/>
            <ac:spMk id="3" creationId="{3430D630-7319-51B4-44DC-B22D4C1471DF}"/>
          </ac:spMkLst>
        </pc:spChg>
        <pc:spChg chg="del">
          <ac:chgData name="Rosemarijn van Caspel" userId="47aa2413-6247-4260-8249-8e381325c151" providerId="ADAL" clId="{49EF68FE-2D93-464B-9E9F-D0AC02B65FC9}" dt="2025-09-12T14:15:55.412" v="298" actId="21"/>
          <ac:spMkLst>
            <pc:docMk/>
            <pc:sldMk cId="1565554826" sldId="265"/>
            <ac:spMk id="12" creationId="{B483042B-0CEC-E702-3B37-E4318B2FCFE4}"/>
          </ac:spMkLst>
        </pc:spChg>
        <pc:spChg chg="add mod">
          <ac:chgData name="Rosemarijn van Caspel" userId="47aa2413-6247-4260-8249-8e381325c151" providerId="ADAL" clId="{49EF68FE-2D93-464B-9E9F-D0AC02B65FC9}" dt="2025-09-12T14:16:19.444" v="301" actId="21"/>
          <ac:spMkLst>
            <pc:docMk/>
            <pc:sldMk cId="1565554826" sldId="265"/>
            <ac:spMk id="13" creationId="{1E5C3A10-FCC4-600B-350A-3E2EA1D22562}"/>
          </ac:spMkLst>
        </pc:spChg>
      </pc:sldChg>
      <pc:sldChg chg="del">
        <pc:chgData name="Rosemarijn van Caspel" userId="47aa2413-6247-4260-8249-8e381325c151" providerId="ADAL" clId="{49EF68FE-2D93-464B-9E9F-D0AC02B65FC9}" dt="2025-09-12T14:11:13.181" v="275" actId="2696"/>
        <pc:sldMkLst>
          <pc:docMk/>
          <pc:sldMk cId="1981609436" sldId="266"/>
        </pc:sldMkLst>
      </pc:sldChg>
      <pc:sldChg chg="addSp delSp modSp mod modNotesTx">
        <pc:chgData name="Rosemarijn van Caspel" userId="47aa2413-6247-4260-8249-8e381325c151" providerId="ADAL" clId="{49EF68FE-2D93-464B-9E9F-D0AC02B65FC9}" dt="2025-09-12T14:18:57.488" v="384" actId="20577"/>
        <pc:sldMkLst>
          <pc:docMk/>
          <pc:sldMk cId="891748482" sldId="268"/>
        </pc:sldMkLst>
        <pc:spChg chg="mod">
          <ac:chgData name="Rosemarijn van Caspel" userId="47aa2413-6247-4260-8249-8e381325c151" providerId="ADAL" clId="{49EF68FE-2D93-464B-9E9F-D0AC02B65FC9}" dt="2025-09-12T14:18:54.118" v="382" actId="20577"/>
          <ac:spMkLst>
            <pc:docMk/>
            <pc:sldMk cId="891748482" sldId="268"/>
            <ac:spMk id="3" creationId="{2E681ED0-4AF1-EC79-6C32-87BDC2E8E79E}"/>
          </ac:spMkLst>
        </pc:spChg>
        <pc:spChg chg="add del">
          <ac:chgData name="Rosemarijn van Caspel" userId="47aa2413-6247-4260-8249-8e381325c151" providerId="ADAL" clId="{49EF68FE-2D93-464B-9E9F-D0AC02B65FC9}" dt="2025-09-12T14:04:12.080" v="6" actId="22"/>
          <ac:spMkLst>
            <pc:docMk/>
            <pc:sldMk cId="891748482" sldId="268"/>
            <ac:spMk id="11" creationId="{5B540F35-30E6-B6D7-E477-38671C6CFED7}"/>
          </ac:spMkLst>
        </pc:spChg>
        <pc:spChg chg="mod">
          <ac:chgData name="Rosemarijn van Caspel" userId="47aa2413-6247-4260-8249-8e381325c151" providerId="ADAL" clId="{49EF68FE-2D93-464B-9E9F-D0AC02B65FC9}" dt="2025-09-12T14:18:57.488" v="384" actId="20577"/>
          <ac:spMkLst>
            <pc:docMk/>
            <pc:sldMk cId="891748482" sldId="268"/>
            <ac:spMk id="12" creationId="{724ECC0C-8FC0-B77B-F036-E49FD1EA2D52}"/>
          </ac:spMkLst>
        </pc:spChg>
        <pc:spChg chg="add mod">
          <ac:chgData name="Rosemarijn van Caspel" userId="47aa2413-6247-4260-8249-8e381325c151" providerId="ADAL" clId="{49EF68FE-2D93-464B-9E9F-D0AC02B65FC9}" dt="2025-09-12T14:06:43.342" v="203" actId="14100"/>
          <ac:spMkLst>
            <pc:docMk/>
            <pc:sldMk cId="891748482" sldId="268"/>
            <ac:spMk id="15" creationId="{8B34C67A-0EE1-8F6E-D3F0-66D18E950712}"/>
          </ac:spMkLst>
        </pc:spChg>
        <pc:graphicFrameChg chg="del">
          <ac:chgData name="Rosemarijn van Caspel" userId="47aa2413-6247-4260-8249-8e381325c151" providerId="ADAL" clId="{49EF68FE-2D93-464B-9E9F-D0AC02B65FC9}" dt="2025-09-12T14:03:33.273" v="4" actId="21"/>
          <ac:graphicFrameMkLst>
            <pc:docMk/>
            <pc:sldMk cId="891748482" sldId="268"/>
            <ac:graphicFrameMk id="4" creationId="{96E84D6B-E07D-F5FF-0FEA-149835342567}"/>
          </ac:graphicFrameMkLst>
        </pc:graphicFrameChg>
        <pc:picChg chg="mod">
          <ac:chgData name="Rosemarijn van Caspel" userId="47aa2413-6247-4260-8249-8e381325c151" providerId="ADAL" clId="{49EF68FE-2D93-464B-9E9F-D0AC02B65FC9}" dt="2025-09-12T14:04:48.150" v="11" actId="14100"/>
          <ac:picMkLst>
            <pc:docMk/>
            <pc:sldMk cId="891748482" sldId="268"/>
            <ac:picMk id="8" creationId="{A71F8B69-AC11-DE63-FC40-D5BF5E1AE0AF}"/>
          </ac:picMkLst>
        </pc:picChg>
        <pc:picChg chg="add mod">
          <ac:chgData name="Rosemarijn van Caspel" userId="47aa2413-6247-4260-8249-8e381325c151" providerId="ADAL" clId="{49EF68FE-2D93-464B-9E9F-D0AC02B65FC9}" dt="2025-09-12T14:06:06.093" v="76" actId="1076"/>
          <ac:picMkLst>
            <pc:docMk/>
            <pc:sldMk cId="891748482" sldId="268"/>
            <ac:picMk id="2050" creationId="{C6690979-5FD5-F162-F493-9FBACC9AFB48}"/>
          </ac:picMkLst>
        </pc:picChg>
      </pc:sldChg>
      <pc:sldChg chg="modSp mod modNotesTx">
        <pc:chgData name="Rosemarijn van Caspel" userId="47aa2413-6247-4260-8249-8e381325c151" providerId="ADAL" clId="{49EF68FE-2D93-464B-9E9F-D0AC02B65FC9}" dt="2025-09-12T14:18:49.785" v="381" actId="20577"/>
        <pc:sldMkLst>
          <pc:docMk/>
          <pc:sldMk cId="1093275720" sldId="269"/>
        </pc:sldMkLst>
        <pc:spChg chg="mod">
          <ac:chgData name="Rosemarijn van Caspel" userId="47aa2413-6247-4260-8249-8e381325c151" providerId="ADAL" clId="{49EF68FE-2D93-464B-9E9F-D0AC02B65FC9}" dt="2025-09-12T14:18:45.872" v="379" actId="20577"/>
          <ac:spMkLst>
            <pc:docMk/>
            <pc:sldMk cId="1093275720" sldId="269"/>
            <ac:spMk id="3" creationId="{DC160C8E-EA78-640D-BA40-2E0D498FE619}"/>
          </ac:spMkLst>
        </pc:spChg>
        <pc:spChg chg="mod">
          <ac:chgData name="Rosemarijn van Caspel" userId="47aa2413-6247-4260-8249-8e381325c151" providerId="ADAL" clId="{49EF68FE-2D93-464B-9E9F-D0AC02B65FC9}" dt="2025-09-12T14:02:57.437" v="3" actId="20577"/>
          <ac:spMkLst>
            <pc:docMk/>
            <pc:sldMk cId="1093275720" sldId="269"/>
            <ac:spMk id="7" creationId="{8EDBEBB6-A018-821E-7BAF-2B834F5F5896}"/>
          </ac:spMkLst>
        </pc:spChg>
        <pc:spChg chg="mod">
          <ac:chgData name="Rosemarijn van Caspel" userId="47aa2413-6247-4260-8249-8e381325c151" providerId="ADAL" clId="{49EF68FE-2D93-464B-9E9F-D0AC02B65FC9}" dt="2025-09-12T14:18:49.785" v="381" actId="20577"/>
          <ac:spMkLst>
            <pc:docMk/>
            <pc:sldMk cId="1093275720" sldId="269"/>
            <ac:spMk id="12" creationId="{C0C8AE57-741F-55CA-0A57-22A4AB3E9C63}"/>
          </ac:spMkLst>
        </pc:spChg>
      </pc:sldChg>
      <pc:sldChg chg="delSp modSp mod modNotesTx">
        <pc:chgData name="Rosemarijn van Caspel" userId="47aa2413-6247-4260-8249-8e381325c151" providerId="ADAL" clId="{49EF68FE-2D93-464B-9E9F-D0AC02B65FC9}" dt="2025-09-12T14:17:08.410" v="309" actId="20577"/>
        <pc:sldMkLst>
          <pc:docMk/>
          <pc:sldMk cId="1504030008" sldId="270"/>
        </pc:sldMkLst>
        <pc:spChg chg="mod">
          <ac:chgData name="Rosemarijn van Caspel" userId="47aa2413-6247-4260-8249-8e381325c151" providerId="ADAL" clId="{49EF68FE-2D93-464B-9E9F-D0AC02B65FC9}" dt="2025-09-12T14:17:03.338" v="307" actId="20577"/>
          <ac:spMkLst>
            <pc:docMk/>
            <pc:sldMk cId="1504030008" sldId="270"/>
            <ac:spMk id="3" creationId="{8879BAF3-93A8-7FAA-2573-B981BE85F711}"/>
          </ac:spMkLst>
        </pc:spChg>
        <pc:spChg chg="mod">
          <ac:chgData name="Rosemarijn van Caspel" userId="47aa2413-6247-4260-8249-8e381325c151" providerId="ADAL" clId="{49EF68FE-2D93-464B-9E9F-D0AC02B65FC9}" dt="2025-09-12T14:17:08.410" v="309" actId="20577"/>
          <ac:spMkLst>
            <pc:docMk/>
            <pc:sldMk cId="1504030008" sldId="270"/>
            <ac:spMk id="12" creationId="{BEF4B09D-7F2E-25EF-C505-511BDFF1E46A}"/>
          </ac:spMkLst>
        </pc:spChg>
        <pc:picChg chg="del">
          <ac:chgData name="Rosemarijn van Caspel" userId="47aa2413-6247-4260-8249-8e381325c151" providerId="ADAL" clId="{49EF68FE-2D93-464B-9E9F-D0AC02B65FC9}" dt="2025-09-12T14:08:35.705" v="245" actId="21"/>
          <ac:picMkLst>
            <pc:docMk/>
            <pc:sldMk cId="1504030008" sldId="270"/>
            <ac:picMk id="10" creationId="{BB6DD81B-4B05-E403-71E3-7544D7AE3DEE}"/>
          </ac:picMkLst>
        </pc:picChg>
      </pc:sldChg>
      <pc:sldChg chg="delSp modSp mod">
        <pc:chgData name="Rosemarijn van Caspel" userId="47aa2413-6247-4260-8249-8e381325c151" providerId="ADAL" clId="{49EF68FE-2D93-464B-9E9F-D0AC02B65FC9}" dt="2025-09-12T14:17:34.024" v="316" actId="478"/>
        <pc:sldMkLst>
          <pc:docMk/>
          <pc:sldMk cId="1991497896" sldId="271"/>
        </pc:sldMkLst>
        <pc:spChg chg="mod">
          <ac:chgData name="Rosemarijn van Caspel" userId="47aa2413-6247-4260-8249-8e381325c151" providerId="ADAL" clId="{49EF68FE-2D93-464B-9E9F-D0AC02B65FC9}" dt="2025-09-12T14:17:23.651" v="313" actId="20577"/>
          <ac:spMkLst>
            <pc:docMk/>
            <pc:sldMk cId="1991497896" sldId="271"/>
            <ac:spMk id="3" creationId="{ED5A5DFE-7091-5D2D-0562-BCC91F06D314}"/>
          </ac:spMkLst>
        </pc:spChg>
        <pc:spChg chg="mod">
          <ac:chgData name="Rosemarijn van Caspel" userId="47aa2413-6247-4260-8249-8e381325c151" providerId="ADAL" clId="{49EF68FE-2D93-464B-9E9F-D0AC02B65FC9}" dt="2025-09-12T14:17:27.334" v="315" actId="20577"/>
          <ac:spMkLst>
            <pc:docMk/>
            <pc:sldMk cId="1991497896" sldId="271"/>
            <ac:spMk id="12" creationId="{01E92BE9-0FFF-A57F-248B-EFCAAC288583}"/>
          </ac:spMkLst>
        </pc:spChg>
        <pc:picChg chg="del">
          <ac:chgData name="Rosemarijn van Caspel" userId="47aa2413-6247-4260-8249-8e381325c151" providerId="ADAL" clId="{49EF68FE-2D93-464B-9E9F-D0AC02B65FC9}" dt="2025-09-12T14:17:34.024" v="316" actId="478"/>
          <ac:picMkLst>
            <pc:docMk/>
            <pc:sldMk cId="1991497896" sldId="271"/>
            <ac:picMk id="10" creationId="{CAF88820-8056-12B2-D362-EAD4469683FB}"/>
          </ac:picMkLst>
        </pc:picChg>
      </pc:sldChg>
      <pc:sldChg chg="delSp modSp mod">
        <pc:chgData name="Rosemarijn van Caspel" userId="47aa2413-6247-4260-8249-8e381325c151" providerId="ADAL" clId="{49EF68FE-2D93-464B-9E9F-D0AC02B65FC9}" dt="2025-09-12T14:17:45.190" v="320" actId="20577"/>
        <pc:sldMkLst>
          <pc:docMk/>
          <pc:sldMk cId="691526805" sldId="272"/>
        </pc:sldMkLst>
        <pc:spChg chg="mod">
          <ac:chgData name="Rosemarijn van Caspel" userId="47aa2413-6247-4260-8249-8e381325c151" providerId="ADAL" clId="{49EF68FE-2D93-464B-9E9F-D0AC02B65FC9}" dt="2025-09-12T14:17:41.459" v="318" actId="20577"/>
          <ac:spMkLst>
            <pc:docMk/>
            <pc:sldMk cId="691526805" sldId="272"/>
            <ac:spMk id="3" creationId="{CFB53B57-845E-451C-584C-03971E98CDC9}"/>
          </ac:spMkLst>
        </pc:spChg>
        <pc:spChg chg="mod">
          <ac:chgData name="Rosemarijn van Caspel" userId="47aa2413-6247-4260-8249-8e381325c151" providerId="ADAL" clId="{49EF68FE-2D93-464B-9E9F-D0AC02B65FC9}" dt="2025-09-12T14:17:45.190" v="320" actId="20577"/>
          <ac:spMkLst>
            <pc:docMk/>
            <pc:sldMk cId="691526805" sldId="272"/>
            <ac:spMk id="12" creationId="{F2A984CD-B3DD-557E-B4EF-71F41B98C530}"/>
          </ac:spMkLst>
        </pc:spChg>
        <pc:picChg chg="del">
          <ac:chgData name="Rosemarijn van Caspel" userId="47aa2413-6247-4260-8249-8e381325c151" providerId="ADAL" clId="{49EF68FE-2D93-464B-9E9F-D0AC02B65FC9}" dt="2025-09-12T14:17:37.266" v="317" actId="478"/>
          <ac:picMkLst>
            <pc:docMk/>
            <pc:sldMk cId="691526805" sldId="272"/>
            <ac:picMk id="10" creationId="{9E29B4E2-20FE-95DD-4125-51D6774E9844}"/>
          </ac:picMkLst>
        </pc:picChg>
      </pc:sldChg>
      <pc:sldChg chg="modSp mod modNotesTx">
        <pc:chgData name="Rosemarijn van Caspel" userId="47aa2413-6247-4260-8249-8e381325c151" providerId="ADAL" clId="{49EF68FE-2D93-464B-9E9F-D0AC02B65FC9}" dt="2025-09-12T14:17:59.353" v="333" actId="20577"/>
        <pc:sldMkLst>
          <pc:docMk/>
          <pc:sldMk cId="2545781279" sldId="273"/>
        </pc:sldMkLst>
        <pc:spChg chg="mod">
          <ac:chgData name="Rosemarijn van Caspel" userId="47aa2413-6247-4260-8249-8e381325c151" providerId="ADAL" clId="{49EF68FE-2D93-464B-9E9F-D0AC02B65FC9}" dt="2025-09-12T14:17:55.604" v="331" actId="20577"/>
          <ac:spMkLst>
            <pc:docMk/>
            <pc:sldMk cId="2545781279" sldId="273"/>
            <ac:spMk id="3" creationId="{DF901C39-0B62-5C3E-A5BC-C3A2A2C607EF}"/>
          </ac:spMkLst>
        </pc:spChg>
        <pc:spChg chg="mod">
          <ac:chgData name="Rosemarijn van Caspel" userId="47aa2413-6247-4260-8249-8e381325c151" providerId="ADAL" clId="{49EF68FE-2D93-464B-9E9F-D0AC02B65FC9}" dt="2025-09-12T14:17:59.353" v="333" actId="20577"/>
          <ac:spMkLst>
            <pc:docMk/>
            <pc:sldMk cId="2545781279" sldId="273"/>
            <ac:spMk id="12" creationId="{7B0E6C50-CF3A-5B0B-98FD-86CB8961E7C6}"/>
          </ac:spMkLst>
        </pc:spChg>
      </pc:sldChg>
      <pc:sldChg chg="modSp mod modNotesTx">
        <pc:chgData name="Rosemarijn van Caspel" userId="47aa2413-6247-4260-8249-8e381325c151" providerId="ADAL" clId="{49EF68FE-2D93-464B-9E9F-D0AC02B65FC9}" dt="2025-09-12T14:18:09.317" v="346" actId="20577"/>
        <pc:sldMkLst>
          <pc:docMk/>
          <pc:sldMk cId="3013302200" sldId="274"/>
        </pc:sldMkLst>
        <pc:spChg chg="mod">
          <ac:chgData name="Rosemarijn van Caspel" userId="47aa2413-6247-4260-8249-8e381325c151" providerId="ADAL" clId="{49EF68FE-2D93-464B-9E9F-D0AC02B65FC9}" dt="2025-09-12T14:18:05.594" v="344" actId="20577"/>
          <ac:spMkLst>
            <pc:docMk/>
            <pc:sldMk cId="3013302200" sldId="274"/>
            <ac:spMk id="3" creationId="{E1EA650F-4AD6-C151-5D47-B4997A3F62A5}"/>
          </ac:spMkLst>
        </pc:spChg>
        <pc:spChg chg="mod">
          <ac:chgData name="Rosemarijn van Caspel" userId="47aa2413-6247-4260-8249-8e381325c151" providerId="ADAL" clId="{49EF68FE-2D93-464B-9E9F-D0AC02B65FC9}" dt="2025-09-12T14:18:09.317" v="346" actId="20577"/>
          <ac:spMkLst>
            <pc:docMk/>
            <pc:sldMk cId="3013302200" sldId="274"/>
            <ac:spMk id="12" creationId="{DAE7F282-09DA-57F5-37F0-49E6C7999BCF}"/>
          </ac:spMkLst>
        </pc:spChg>
      </pc:sldChg>
      <pc:sldChg chg="modSp mod modNotesTx">
        <pc:chgData name="Rosemarijn van Caspel" userId="47aa2413-6247-4260-8249-8e381325c151" providerId="ADAL" clId="{49EF68FE-2D93-464B-9E9F-D0AC02B65FC9}" dt="2025-09-12T14:18:17.584" v="349" actId="20577"/>
        <pc:sldMkLst>
          <pc:docMk/>
          <pc:sldMk cId="3256783531" sldId="275"/>
        </pc:sldMkLst>
        <pc:spChg chg="mod">
          <ac:chgData name="Rosemarijn van Caspel" userId="47aa2413-6247-4260-8249-8e381325c151" providerId="ADAL" clId="{49EF68FE-2D93-464B-9E9F-D0AC02B65FC9}" dt="2025-09-12T14:18:13.423" v="347" actId="20577"/>
          <ac:spMkLst>
            <pc:docMk/>
            <pc:sldMk cId="3256783531" sldId="275"/>
            <ac:spMk id="3" creationId="{33990736-9374-1EFF-7034-41742D115D9D}"/>
          </ac:spMkLst>
        </pc:spChg>
        <pc:spChg chg="mod">
          <ac:chgData name="Rosemarijn van Caspel" userId="47aa2413-6247-4260-8249-8e381325c151" providerId="ADAL" clId="{49EF68FE-2D93-464B-9E9F-D0AC02B65FC9}" dt="2025-09-12T14:18:17.584" v="349" actId="20577"/>
          <ac:spMkLst>
            <pc:docMk/>
            <pc:sldMk cId="3256783531" sldId="275"/>
            <ac:spMk id="12" creationId="{4EE1A105-F4D8-6B19-AB45-8815D3BC45E1}"/>
          </ac:spMkLst>
        </pc:spChg>
      </pc:sldChg>
      <pc:sldChg chg="modSp mod modNotesTx">
        <pc:chgData name="Rosemarijn van Caspel" userId="47aa2413-6247-4260-8249-8e381325c151" providerId="ADAL" clId="{49EF68FE-2D93-464B-9E9F-D0AC02B65FC9}" dt="2025-09-12T14:18:25.377" v="362" actId="20577"/>
        <pc:sldMkLst>
          <pc:docMk/>
          <pc:sldMk cId="792922238" sldId="276"/>
        </pc:sldMkLst>
        <pc:spChg chg="mod">
          <ac:chgData name="Rosemarijn van Caspel" userId="47aa2413-6247-4260-8249-8e381325c151" providerId="ADAL" clId="{49EF68FE-2D93-464B-9E9F-D0AC02B65FC9}" dt="2025-09-12T14:18:22.272" v="360" actId="20577"/>
          <ac:spMkLst>
            <pc:docMk/>
            <pc:sldMk cId="792922238" sldId="276"/>
            <ac:spMk id="3" creationId="{1A079860-CBB3-3FDE-72D2-C494A8020E39}"/>
          </ac:spMkLst>
        </pc:spChg>
        <pc:spChg chg="mod">
          <ac:chgData name="Rosemarijn van Caspel" userId="47aa2413-6247-4260-8249-8e381325c151" providerId="ADAL" clId="{49EF68FE-2D93-464B-9E9F-D0AC02B65FC9}" dt="2025-09-12T14:18:25.377" v="362" actId="20577"/>
          <ac:spMkLst>
            <pc:docMk/>
            <pc:sldMk cId="792922238" sldId="276"/>
            <ac:spMk id="12" creationId="{8024969D-05FF-0FA1-BF3C-3A1AAD39DF1A}"/>
          </ac:spMkLst>
        </pc:spChg>
      </pc:sldChg>
      <pc:sldChg chg="addSp delSp modSp mod modNotesTx">
        <pc:chgData name="Rosemarijn van Caspel" userId="47aa2413-6247-4260-8249-8e381325c151" providerId="ADAL" clId="{49EF68FE-2D93-464B-9E9F-D0AC02B65FC9}" dt="2025-09-12T14:17:19.568" v="312" actId="20577"/>
        <pc:sldMkLst>
          <pc:docMk/>
          <pc:sldMk cId="2206679482" sldId="277"/>
        </pc:sldMkLst>
        <pc:spChg chg="del">
          <ac:chgData name="Rosemarijn van Caspel" userId="47aa2413-6247-4260-8249-8e381325c151" providerId="ADAL" clId="{49EF68FE-2D93-464B-9E9F-D0AC02B65FC9}" dt="2025-09-12T14:17:16.964" v="310" actId="21"/>
          <ac:spMkLst>
            <pc:docMk/>
            <pc:sldMk cId="2206679482" sldId="277"/>
            <ac:spMk id="3" creationId="{D52ACC6C-EB1D-0105-9ABD-480DD97E805D}"/>
          </ac:spMkLst>
        </pc:spChg>
        <pc:spChg chg="add mod">
          <ac:chgData name="Rosemarijn van Caspel" userId="47aa2413-6247-4260-8249-8e381325c151" providerId="ADAL" clId="{49EF68FE-2D93-464B-9E9F-D0AC02B65FC9}" dt="2025-09-12T14:17:16.964" v="310" actId="21"/>
          <ac:spMkLst>
            <pc:docMk/>
            <pc:sldMk cId="2206679482" sldId="277"/>
            <ac:spMk id="10" creationId="{5428A2C8-0340-B732-0524-88FD855E3F5D}"/>
          </ac:spMkLst>
        </pc:spChg>
        <pc:spChg chg="mod">
          <ac:chgData name="Rosemarijn van Caspel" userId="47aa2413-6247-4260-8249-8e381325c151" providerId="ADAL" clId="{49EF68FE-2D93-464B-9E9F-D0AC02B65FC9}" dt="2025-09-12T14:17:19.568" v="312" actId="20577"/>
          <ac:spMkLst>
            <pc:docMk/>
            <pc:sldMk cId="2206679482" sldId="277"/>
            <ac:spMk id="12" creationId="{F543FE16-E5AE-72FB-9CA2-8C48E1B888E9}"/>
          </ac:spMkLst>
        </pc:spChg>
      </pc:sldChg>
      <pc:sldChg chg="modSp mod modNotesTx">
        <pc:chgData name="Rosemarijn van Caspel" userId="47aa2413-6247-4260-8249-8e381325c151" providerId="ADAL" clId="{49EF68FE-2D93-464B-9E9F-D0AC02B65FC9}" dt="2025-09-12T14:18:33.132" v="365" actId="20577"/>
        <pc:sldMkLst>
          <pc:docMk/>
          <pc:sldMk cId="855062008" sldId="278"/>
        </pc:sldMkLst>
        <pc:spChg chg="mod">
          <ac:chgData name="Rosemarijn van Caspel" userId="47aa2413-6247-4260-8249-8e381325c151" providerId="ADAL" clId="{49EF68FE-2D93-464B-9E9F-D0AC02B65FC9}" dt="2025-09-12T14:18:29.445" v="363" actId="20577"/>
          <ac:spMkLst>
            <pc:docMk/>
            <pc:sldMk cId="855062008" sldId="278"/>
            <ac:spMk id="3" creationId="{FC6319E3-FF52-9969-26AE-6701ACFD6F88}"/>
          </ac:spMkLst>
        </pc:spChg>
        <pc:spChg chg="mod">
          <ac:chgData name="Rosemarijn van Caspel" userId="47aa2413-6247-4260-8249-8e381325c151" providerId="ADAL" clId="{49EF68FE-2D93-464B-9E9F-D0AC02B65FC9}" dt="2025-09-12T14:18:33.132" v="365" actId="20577"/>
          <ac:spMkLst>
            <pc:docMk/>
            <pc:sldMk cId="855062008" sldId="278"/>
            <ac:spMk id="12" creationId="{3A3E6BE3-165F-DDB4-BB1B-208E5AA06E0D}"/>
          </ac:spMkLst>
        </pc:spChg>
      </pc:sldChg>
      <pc:sldChg chg="addSp modSp add mod">
        <pc:chgData name="Rosemarijn van Caspel" userId="47aa2413-6247-4260-8249-8e381325c151" providerId="ADAL" clId="{49EF68FE-2D93-464B-9E9F-D0AC02B65FC9}" dt="2025-09-12T14:16:58.730" v="305" actId="20577"/>
        <pc:sldMkLst>
          <pc:docMk/>
          <pc:sldMk cId="3066387778" sldId="279"/>
        </pc:sldMkLst>
        <pc:spChg chg="mod">
          <ac:chgData name="Rosemarijn van Caspel" userId="47aa2413-6247-4260-8249-8e381325c151" providerId="ADAL" clId="{49EF68FE-2D93-464B-9E9F-D0AC02B65FC9}" dt="2025-09-12T14:09:47.609" v="264" actId="20577"/>
          <ac:spMkLst>
            <pc:docMk/>
            <pc:sldMk cId="3066387778" sldId="279"/>
            <ac:spMk id="2" creationId="{80FDC9E0-7259-DCDC-CB96-A3496EB5D5AF}"/>
          </ac:spMkLst>
        </pc:spChg>
        <pc:spChg chg="mod">
          <ac:chgData name="Rosemarijn van Caspel" userId="47aa2413-6247-4260-8249-8e381325c151" providerId="ADAL" clId="{49EF68FE-2D93-464B-9E9F-D0AC02B65FC9}" dt="2025-09-12T14:09:26.826" v="250" actId="14100"/>
          <ac:spMkLst>
            <pc:docMk/>
            <pc:sldMk cId="3066387778" sldId="279"/>
            <ac:spMk id="7" creationId="{2EBC67CE-709C-531D-5A43-9D8A70A626C6}"/>
          </ac:spMkLst>
        </pc:spChg>
        <pc:spChg chg="mod">
          <ac:chgData name="Rosemarijn van Caspel" userId="47aa2413-6247-4260-8249-8e381325c151" providerId="ADAL" clId="{49EF68FE-2D93-464B-9E9F-D0AC02B65FC9}" dt="2025-09-12T14:16:58.730" v="305" actId="20577"/>
          <ac:spMkLst>
            <pc:docMk/>
            <pc:sldMk cId="3066387778" sldId="279"/>
            <ac:spMk id="12" creationId="{053C8C4C-F4A0-EA39-1A36-F8CE2FCDFDBD}"/>
          </ac:spMkLst>
        </pc:spChg>
        <pc:picChg chg="add mod">
          <ac:chgData name="Rosemarijn van Caspel" userId="47aa2413-6247-4260-8249-8e381325c151" providerId="ADAL" clId="{49EF68FE-2D93-464B-9E9F-D0AC02B65FC9}" dt="2025-09-12T14:10:22.368" v="269" actId="1076"/>
          <ac:picMkLst>
            <pc:docMk/>
            <pc:sldMk cId="3066387778" sldId="279"/>
            <ac:picMk id="3" creationId="{BC519F69-D8AF-0875-3105-5B011C034E35}"/>
          </ac:picMkLst>
        </pc:picChg>
        <pc:picChg chg="mod">
          <ac:chgData name="Rosemarijn van Caspel" userId="47aa2413-6247-4260-8249-8e381325c151" providerId="ADAL" clId="{49EF68FE-2D93-464B-9E9F-D0AC02B65FC9}" dt="2025-09-12T14:10:25.413" v="270" actId="1076"/>
          <ac:picMkLst>
            <pc:docMk/>
            <pc:sldMk cId="3066387778" sldId="279"/>
            <ac:picMk id="27" creationId="{68B66AF5-428E-4C1B-29C5-18A160AA0A6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46224351648169E-2"/>
          <c:y val="2.7774102093543335E-2"/>
          <c:w val="0.91896790067929124"/>
          <c:h val="0.78076742299275204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Sheet1!$A$2:$A$5</c:f>
            </c:multiLvlStrRef>
          </c:cat>
          <c:val>
            <c:numRef>
              <c:f>Sheet1!$C$2:$C$5</c:f>
            </c:numRef>
          </c:val>
          <c:smooth val="0"/>
          <c:extLst>
            <c:ext xmlns:c16="http://schemas.microsoft.com/office/drawing/2014/chart" uri="{C3380CC4-5D6E-409C-BE32-E72D297353CC}">
              <c16:uniqueId val="{00000001-DFCA-9A49-A941-9C13AE1D58C7}"/>
            </c:ext>
          </c:extLst>
        </c:ser>
        <c:ser>
          <c:idx val="2"/>
          <c:order val="2"/>
          <c:tx>
            <c:strRef>
              <c:f>Sheet1!$D$1</c:f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Sheet1!$A$2:$A$5</c:f>
            </c:multiLvlStrRef>
          </c:cat>
          <c:val>
            <c:numRef>
              <c:f>Sheet1!$D$2:$D$5</c:f>
            </c:numRef>
          </c:val>
          <c:smooth val="0"/>
          <c:extLst>
            <c:ext xmlns:c16="http://schemas.microsoft.com/office/drawing/2014/chart" uri="{C3380CC4-5D6E-409C-BE32-E72D297353CC}">
              <c16:uniqueId val="{00000002-DFCA-9A49-A941-9C13AE1D58C7}"/>
            </c:ext>
          </c:extLst>
        </c:ser>
        <c:ser>
          <c:idx val="0"/>
          <c:order val="0"/>
          <c:tx>
            <c:strRef>
              <c:f>Sheet1!$B$1</c:f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Sheet1!$A$2:$A$5</c:f>
            </c:multiLvlStrRef>
          </c:cat>
          <c:val>
            <c:numRef>
              <c:f>Sheet1!$B$2:$B$5</c:f>
            </c:numRef>
          </c:val>
          <c:smooth val="0"/>
          <c:extLst>
            <c:ext xmlns:c16="http://schemas.microsoft.com/office/drawing/2014/chart" uri="{C3380CC4-5D6E-409C-BE32-E72D297353CC}">
              <c16:uniqueId val="{00000000-DFCA-9A49-A941-9C13AE1D5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4023616"/>
        <c:axId val="1524031536"/>
      </c:lineChart>
      <c:catAx>
        <c:axId val="1524023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EFF8F9"/>
          </a:solidFill>
          <a:ln w="38100" cap="flat" cmpd="sng" algn="ctr">
            <a:solidFill>
              <a:srgbClr val="EFF8F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24031536"/>
        <c:crosses val="autoZero"/>
        <c:auto val="1"/>
        <c:lblAlgn val="ctr"/>
        <c:lblOffset val="100"/>
        <c:noMultiLvlLbl val="0"/>
      </c:catAx>
      <c:valAx>
        <c:axId val="152403153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FF8F9"/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2402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FB56E-06CB-FF40-AC9B-435222C5D8B6}" type="datetimeFigureOut">
              <a:rPr lang="en-NL" smtClean="0"/>
              <a:t>09/12/2025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D5284-2DF3-C84F-B0D9-98CB8190AFE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1045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Rosemarijn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75732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23D3F-B097-8A9F-9C47-26D5F6FD4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4212AC-352E-2EC0-37F9-D272F013B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F61962-6F2A-0DC5-78AC-18603B9F5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Daan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FAC65-F298-A197-55DC-77D6263F2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61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685C3-D0AE-FDB2-8EA2-DBE622365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06591-BB89-590C-CAD8-B032CC84A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BB8953-37B8-03C7-02CD-EBEE86B86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Daan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EEF12-D09B-013D-75B5-0F5C0CA58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64703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895FA-474A-8F17-A615-23B54D1BD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29E1C1-5198-9721-6D26-E4B453DD8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1D11D8-9C52-DAFB-0FA0-1BDC2865F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Daan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19CAB-C60F-9F41-17B1-D9943BAF55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7812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69AC8-CF11-380A-1B1F-7429A566E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862A54-6CC8-6EC6-8F10-360EBD15C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7E18EF-CB30-2960-B848-128EA47A9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Daan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00365-C37F-25D0-A013-AA03861C3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56326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04976-2313-83C9-7974-EDAE43A07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8550B-DC19-1F13-6981-B237DE9FE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2D45CA-47C7-59B1-8FD6-8A0D688D5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Daan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5BBF7-8E17-5BD2-1177-C34357560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66833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F81CE-E15F-310A-6F8E-4CFE0884E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6FBC72-CB0D-A895-E0F3-C04882176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F772FB-C61F-B57E-749F-05589F1DD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Christa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9D5B1-ABD0-09DF-8DDB-5BA7C7EB9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7453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AD279-1204-F2A1-EB8A-E6351C137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F0A66-FD99-59AF-3C20-2FC7D3786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933A3D-3D32-4476-621E-47EF558B1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Christa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0A571-205E-AD83-7D9D-B358810D3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12715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73464-E6CE-3B57-EB58-5BFF68516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5804FB-0312-340C-4C00-97EE46BB5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CDFC21-FF2B-6F51-F3C6-001348435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00B5F-F703-0580-E9E2-C3A9D7DE2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6706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D5A0C-4C53-7867-7D6A-142276A34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355345-6839-88A9-A92B-32DCBE6DF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A63A9C-5C44-CFCF-C0AC-22702404F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Rosemarijn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8259C-CAAC-E216-5104-34A8809E2E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5606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90399-1AF5-3BA4-B2FA-81A09C61E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32AAAE-3952-448B-8F26-681387486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808772-8A33-5CD2-5F04-716F90A76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Rosemarijn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FD8D9-AA92-74E5-7C1E-58E8F16DD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7992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C8DF2-ED06-5370-BAE6-DD0EF3790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017AE2-0469-9B8B-EC73-2A692E6A0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892666-CF87-F7BA-3B49-CC57CD3A8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Daan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7A334-9017-CF56-C318-64705964F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1062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F6C35-0299-3335-1964-AA4FF0250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907469-91BF-B853-C097-44F81AB8E3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9753F4-8D06-B37F-CFA9-B3E202361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Daan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2BF2A-BE46-6936-1FF2-F111A61B5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9781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EFFE0-F64C-810F-F1CC-137F6013A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B35C3-2ABB-6FA7-83E2-53CF9440F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07863-5FA5-E02A-15FF-100A97449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Daan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A3583-45A4-0F1B-B752-5601A5E29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19932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1EF3A-E586-1EF8-0C9C-4475EDF4B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FB019-D06E-38FD-9BCC-0A956D897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D6CA12-A060-920D-1C85-BE12A8A32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Daan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172E8-59F7-0873-3E5B-DC53E912F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7413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51FD8-6D6B-A4D6-7210-75A8751A0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385830-6B39-19D7-48DD-7186D417E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6A96B-0ACB-3871-0979-7977F7689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Daan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937E0-D82E-B497-AD78-7228086EEA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98745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0CCBC-F88F-F0D9-20EB-87E9C4C69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1FCF6-65F4-1451-49C3-4B4B74AC75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F6B6D3-012B-8E2C-0FE8-EB5BFAC65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Daan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0B9B9-F0A4-D1AB-D1DC-598AA8314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5284-2DF3-C84F-B0D9-98CB8190AFEB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095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224F-398A-A8B2-F363-217302320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A224D-21C0-F930-27E1-2E8D54DE6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EEB83-C9A1-4B8A-D6D6-2A63153A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9594-43D2-434E-96B3-6ACDD0EC9E5D}" type="datetime1">
              <a:rPr lang="LID4096" smtClean="0"/>
              <a:t>09/12/2025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F7060-9A54-DA14-FF88-37A20B29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7DC4A-C5DD-EE6E-A7ED-EE996FF7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3B23-C4DD-E046-8CF3-4357917E83F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3594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DF3E-616D-E748-414E-596BA64A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DE9B2-42DF-A3FF-C122-CE2ECCDC2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FCCE-CF9C-9462-4D4F-EC8E8B41B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E083-9DAA-49B0-BA7F-F80DE0A2928D}" type="datetime1">
              <a:rPr lang="LID4096" smtClean="0"/>
              <a:t>09/12/2025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8B9F5-A920-DD3C-4122-4CDA99F7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6F3EA-8DE4-CF22-B64D-1BA83F5E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3B23-C4DD-E046-8CF3-4357917E83F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268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6A7626-814C-17E2-7186-946FDF73A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BAE51-908E-7623-26CE-DD01AD6BF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5B56A-E47C-7EFF-869D-08B30205B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616B-BEC9-4B5D-873F-8F7A181B91AC}" type="datetime1">
              <a:rPr lang="LID4096" smtClean="0"/>
              <a:t>09/12/2025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2BFC6-7D98-ECC5-150B-6C3523BC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6035E-88AE-2E07-B4D4-56BD8EB7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3B23-C4DD-E046-8CF3-4357917E83F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6616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5764-4296-D0F1-5FAF-58445B86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89B0E-1899-6C5F-B19B-CDE2836D8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AFEB8-427C-1F50-15EA-4BEFA947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6CB6-1AF4-4131-80B9-27F6A97AA488}" type="datetime1">
              <a:rPr lang="LID4096" smtClean="0"/>
              <a:t>09/12/2025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CC82B-42B2-369F-5969-F5F97157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A88AF-2302-5245-3C60-F8E83201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3B23-C4DD-E046-8CF3-4357917E83F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8899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4B70-B151-736D-73C8-326042C4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B3A67-3715-BDB0-D000-B0BEC2426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F4CAB-8E19-AA25-F203-BC4570B9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51A-1730-468E-BC9B-466AA1E4FF93}" type="datetime1">
              <a:rPr lang="LID4096" smtClean="0"/>
              <a:t>09/12/2025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19A3A-034F-BE35-A79A-419B2983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2011D-8CEC-62B7-99BE-D11E88EB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3B23-C4DD-E046-8CF3-4357917E83F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429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FA90-75B7-CA0D-DBA8-B131F26B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C3A2-3388-09DE-6589-852126280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79FCC-BC48-AFE5-A053-783352965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9E1C7-F025-51D1-1699-240E86A0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2AB3-0E37-416B-8EE2-BE8BF4568F2C}" type="datetime1">
              <a:rPr lang="LID4096" smtClean="0"/>
              <a:t>09/12/2025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2D990-F22B-27F2-60E9-D30A6833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51BF3-9ECF-8CA4-3C26-247E9BB6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3B23-C4DD-E046-8CF3-4357917E83F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399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2F78-4EF9-ABAC-57E1-44A24321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F2BAF-F6D6-6273-A8BC-EB62329B6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BAA20-FCE5-0F18-CA5F-AA98185F1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9115D-49AF-E0EC-F323-47B49CD75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80523-7835-6A48-0697-15F81739F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CCF843-03C6-CD8A-48BD-B5FB6796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9540-EC7B-454D-A9E3-54B14517EB53}" type="datetime1">
              <a:rPr lang="LID4096" smtClean="0"/>
              <a:t>09/12/2025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489F0B-AED0-E7C4-3893-B1D837A3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C32D0-CA9F-96FA-C185-07DC6F0C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3B23-C4DD-E046-8CF3-4357917E83F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3081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B697-0B91-FBC1-8FE0-437A1CA8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03AE7-4D63-23C3-A446-2BF67025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ADD1-0A81-4D80-B581-60358829CB2D}" type="datetime1">
              <a:rPr lang="LID4096" smtClean="0"/>
              <a:t>09/12/2025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8B19D-52A5-F4BF-36F3-27703848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36777-49A4-1909-7D5E-61DAD0C7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3B23-C4DD-E046-8CF3-4357917E83F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3038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200F2C-C724-D494-6B9D-038FA6C76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5EBC-E1DE-4748-8E72-1CBADBF2A844}" type="datetime1">
              <a:rPr lang="LID4096" smtClean="0"/>
              <a:t>09/12/2025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EB461-6A21-EDB3-04FC-9719E068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DBC74-2A76-BB17-61D2-7D4832E7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3B23-C4DD-E046-8CF3-4357917E83F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02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C36F-0A35-B318-16EE-8C876B46C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C9268-3A3B-38AC-1A5C-914C79B15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28D8D-0767-DA74-74C0-B034C7BC2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D4232-29D3-674A-C337-BB2859C6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AFAF-96BA-423E-8AAA-E5C997FA98A9}" type="datetime1">
              <a:rPr lang="LID4096" smtClean="0"/>
              <a:t>09/12/2025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25BC0-52A7-5BE9-FF46-16DB69C1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BEDE6-7B0B-097F-A787-92CFF10C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3B23-C4DD-E046-8CF3-4357917E83F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2690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1646-8441-213C-8BF0-D4B440C4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F2BCDB-9110-0077-D6F3-6E1650349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6E0A6-7930-CA13-EB3E-401AD29DC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F4ADB-FEE8-9686-BAB0-AD3DFA24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DDC3-2FC5-4314-9F7C-B669001AE494}" type="datetime1">
              <a:rPr lang="LID4096" smtClean="0"/>
              <a:t>09/12/2025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B58F3-3311-89AC-3108-09A6BC8A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58B6D-692F-0F0C-F0CD-42B6659E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3B23-C4DD-E046-8CF3-4357917E83F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239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2B18E-C9DC-FB4F-A35A-57FD1C80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9C04E-6805-7A09-8287-13A396903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2EAD2-84E9-B902-259A-F1D82C5C0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F55A2-1BF8-4D15-9714-7D410B3C9773}" type="datetime1">
              <a:rPr lang="LID4096" smtClean="0"/>
              <a:t>09/12/2025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AE542-FFA4-7786-3DAE-A4CA8DA2C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B76B0-94B2-9EDC-9F2B-632566D88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7D3B23-C4DD-E046-8CF3-4357917E83F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0222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sv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emf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7.emf"/><Relationship Id="rId4" Type="http://schemas.openxmlformats.org/officeDocument/2006/relationships/image" Target="../media/image3.emf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14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X3rAYXhw5Tc&amp;t=7s" TargetMode="External"/><Relationship Id="rId5" Type="http://schemas.openxmlformats.org/officeDocument/2006/relationships/hyperlink" Target="https://www.opptrap.nl/download/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3.emf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emf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7.emf"/><Relationship Id="rId4" Type="http://schemas.openxmlformats.org/officeDocument/2006/relationships/image" Target="../media/image3.emf"/><Relationship Id="rId9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emf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7.emf"/><Relationship Id="rId4" Type="http://schemas.openxmlformats.org/officeDocument/2006/relationships/image" Target="../media/image3.emf"/><Relationship Id="rId9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emf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0.emf"/><Relationship Id="rId10" Type="http://schemas.openxmlformats.org/officeDocument/2006/relationships/image" Target="../media/image34.jpeg"/><Relationship Id="rId4" Type="http://schemas.openxmlformats.org/officeDocument/2006/relationships/image" Target="../media/image3.emf"/><Relationship Id="rId9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4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assendonderwijs-almere.nl/wp-content/uploads/2024/12/bijlage_-_Infographic_Loket_Passend_Onderwijs_Almere.pdf" TargetMode="External"/><Relationship Id="rId11" Type="http://schemas.openxmlformats.org/officeDocument/2006/relationships/image" Target="../media/image16.svg"/><Relationship Id="rId5" Type="http://schemas.openxmlformats.org/officeDocument/2006/relationships/hyperlink" Target="https://passendonderwijs-almere.nl/professionals/van-po-naar-vo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3.emf"/><Relationship Id="rId9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assendonderwijs-almere.nl/professionals/van-po-naar-vo/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10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emf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10.emf"/><Relationship Id="rId10" Type="http://schemas.openxmlformats.org/officeDocument/2006/relationships/image" Target="../media/image19.png"/><Relationship Id="rId4" Type="http://schemas.openxmlformats.org/officeDocument/2006/relationships/image" Target="../media/image3.emf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27383C-DA66-44E4-F6EB-A15ED658C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0">
            <a:off x="-534194" y="1858561"/>
            <a:ext cx="993244" cy="952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781EA8-F5D0-FCD3-23CB-778A0C480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73" y="610212"/>
            <a:ext cx="10990053" cy="5125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BB2FA7-59A5-486D-51F7-EE65C21FD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863" y="903767"/>
            <a:ext cx="9144000" cy="4625162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>
                <a:latin typeface="+mn-lt"/>
              </a:rPr>
              <a:t>PO-VO </a:t>
            </a:r>
            <a:r>
              <a:rPr lang="en-GB" sz="4000" b="1" dirty="0" err="1">
                <a:latin typeface="+mn-lt"/>
              </a:rPr>
              <a:t>overgang</a:t>
            </a:r>
            <a:r>
              <a:rPr lang="en-GB" sz="4000" b="1" dirty="0">
                <a:latin typeface="+mn-lt"/>
              </a:rPr>
              <a:t>, </a:t>
            </a:r>
            <a:r>
              <a:rPr lang="en-GB" sz="4000" b="1" dirty="0" err="1">
                <a:latin typeface="+mn-lt"/>
              </a:rPr>
              <a:t>samenwerking</a:t>
            </a:r>
            <a:r>
              <a:rPr lang="en-GB" sz="4000" b="1" dirty="0">
                <a:latin typeface="+mn-lt"/>
              </a:rPr>
              <a:t> </a:t>
            </a:r>
            <a:r>
              <a:rPr lang="en-GB" sz="4000" b="1" dirty="0" err="1">
                <a:latin typeface="+mn-lt"/>
              </a:rPr>
              <a:t>tussen</a:t>
            </a:r>
            <a:r>
              <a:rPr lang="en-GB" sz="4000" b="1" dirty="0">
                <a:latin typeface="+mn-lt"/>
              </a:rPr>
              <a:t> POA </a:t>
            </a:r>
            <a:r>
              <a:rPr lang="en-GB" sz="4000" b="1" dirty="0" err="1">
                <a:latin typeface="+mn-lt"/>
              </a:rPr>
              <a:t>en</a:t>
            </a:r>
            <a:r>
              <a:rPr lang="en-GB" sz="4000" b="1" dirty="0">
                <a:latin typeface="+mn-lt"/>
              </a:rPr>
              <a:t> PO-</a:t>
            </a:r>
            <a:r>
              <a:rPr lang="en-GB" sz="4000" b="1" dirty="0" err="1">
                <a:latin typeface="+mn-lt"/>
              </a:rPr>
              <a:t>scholen</a:t>
            </a:r>
            <a:br>
              <a:rPr lang="en-GB" sz="4000" b="1" dirty="0">
                <a:latin typeface="+mn-lt"/>
              </a:rPr>
            </a:br>
            <a:br>
              <a:rPr lang="en-GB" sz="4000" b="1" dirty="0">
                <a:latin typeface="+mn-lt"/>
              </a:rPr>
            </a:br>
            <a:br>
              <a:rPr lang="en-GB" sz="4000" b="1" dirty="0">
                <a:latin typeface="+mn-lt"/>
              </a:rPr>
            </a:br>
            <a:br>
              <a:rPr lang="en-GB" sz="4000" b="1" dirty="0">
                <a:latin typeface="+mn-lt"/>
              </a:rPr>
            </a:br>
            <a:br>
              <a:rPr lang="en-GB" sz="4000" b="1" dirty="0">
                <a:latin typeface="+mn-lt"/>
              </a:rPr>
            </a:br>
            <a:br>
              <a:rPr lang="en-GB" sz="4000" b="1" dirty="0">
                <a:latin typeface="+mn-lt"/>
              </a:rPr>
            </a:br>
            <a:r>
              <a:rPr lang="nl-NL" sz="2000" b="1" dirty="0">
                <a:latin typeface="+mn-lt"/>
              </a:rPr>
              <a:t>Daniëlle </a:t>
            </a:r>
            <a:r>
              <a:rPr lang="en-GB" sz="2000" b="1" dirty="0">
                <a:latin typeface="+mn-lt"/>
              </a:rPr>
              <a:t>Meerens (IB Regenboog)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Rosemarijn van Caspel (POA PO) </a:t>
            </a: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Christa Kniest (POA VO </a:t>
            </a:r>
            <a:r>
              <a:rPr lang="en-GB" sz="2000" b="1" dirty="0" err="1">
                <a:latin typeface="+mn-lt"/>
              </a:rPr>
              <a:t>en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Steunpunt</a:t>
            </a:r>
            <a:r>
              <a:rPr lang="en-GB" sz="2000" b="1" dirty="0">
                <a:latin typeface="+mn-lt"/>
              </a:rPr>
              <a:t>)</a:t>
            </a:r>
            <a:br>
              <a:rPr lang="en-GB" sz="2000" b="1" dirty="0">
                <a:latin typeface="+mn-lt"/>
              </a:rPr>
            </a:br>
            <a:br>
              <a:rPr lang="en-GB" sz="2000" b="1" dirty="0">
                <a:latin typeface="+mn-lt"/>
              </a:rPr>
            </a:br>
            <a:endParaRPr lang="en-NL" sz="20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AF0D2-A1D1-64AE-6B50-80F558B80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863" y="6143493"/>
            <a:ext cx="2924629" cy="208590"/>
          </a:xfrm>
        </p:spPr>
        <p:txBody>
          <a:bodyPr>
            <a:noAutofit/>
          </a:bodyPr>
          <a:lstStyle/>
          <a:p>
            <a:pPr algn="l"/>
            <a:r>
              <a:rPr lang="en-GB" sz="1600" u="sng">
                <a:solidFill>
                  <a:srgbClr val="57AB26"/>
                </a:solidFill>
                <a:effectLst/>
                <a:latin typeface="Inter" panose="02000503000000020004" pitchFamily="2" charset="0"/>
              </a:rPr>
              <a:t>passendonderwijs-almere.nl</a:t>
            </a:r>
            <a:endParaRPr lang="en-GB" sz="1600">
              <a:solidFill>
                <a:srgbClr val="57AB26"/>
              </a:solidFill>
              <a:effectLst/>
              <a:latin typeface="Inter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7959F-5820-C144-E495-517236DF0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4036" y="6016815"/>
            <a:ext cx="1435100" cy="546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7C9D45-6280-481A-DE67-E476A6B97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904" y="2267834"/>
            <a:ext cx="827979" cy="1391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FA67E5-8A2B-4671-D7BB-181882F7E4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9367" y="1677251"/>
            <a:ext cx="518685" cy="1018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7B48F1-1F30-B7AC-03CD-FE9072754B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3173" y="2364645"/>
            <a:ext cx="4658930" cy="1878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EDD091-3E24-866F-2DAD-B1FEB03723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41974">
            <a:off x="336623" y="2735828"/>
            <a:ext cx="571500" cy="6477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4C27872-8632-7BB8-CCFB-183865CC0C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5651" y="2267834"/>
            <a:ext cx="3565436" cy="35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5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CCADE-18EE-1891-5DB0-F5F5029F4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32FFC-174A-2611-8DA6-93F31DF51E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https://digidoor.site/</a:t>
            </a:r>
            <a:endParaRPr lang="en-NL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B5E030-E6B9-6573-B170-C8F1EAF9A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6" y="563084"/>
            <a:ext cx="10793009" cy="54213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F901C39-0B62-5C3E-A5BC-C3A2A2C60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67" y="6393886"/>
            <a:ext cx="2924629" cy="208590"/>
          </a:xfrm>
        </p:spPr>
        <p:txBody>
          <a:bodyPr>
            <a:noAutofit/>
          </a:bodyPr>
          <a:lstStyle/>
          <a:p>
            <a:pPr algn="l"/>
            <a:endParaRPr lang="en-GB" sz="1200" dirty="0">
              <a:effectLst/>
              <a:latin typeface="Greycliff CF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5CA8B-A242-4843-BF88-54A42B420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7B0E6C50-CF3A-5B0B-98FD-86CB8961E7C6}"/>
              </a:ext>
            </a:extLst>
          </p:cNvPr>
          <p:cNvSpPr txBox="1">
            <a:spLocks/>
          </p:cNvSpPr>
          <p:nvPr/>
        </p:nvSpPr>
        <p:spPr>
          <a:xfrm>
            <a:off x="850359" y="6393886"/>
            <a:ext cx="2924629" cy="20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solidFill>
                <a:srgbClr val="57AB26"/>
              </a:solidFill>
              <a:latin typeface="Greycliff CF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5303D-6E75-5989-FE39-AD0B072192DF}"/>
              </a:ext>
            </a:extLst>
          </p:cNvPr>
          <p:cNvSpPr txBox="1"/>
          <p:nvPr/>
        </p:nvSpPr>
        <p:spPr>
          <a:xfrm>
            <a:off x="769230" y="563084"/>
            <a:ext cx="4546289" cy="464871"/>
          </a:xfrm>
          <a:prstGeom prst="rect">
            <a:avLst/>
          </a:prstGeom>
          <a:noFill/>
        </p:spPr>
        <p:txBody>
          <a:bodyPr wrap="square" numCol="1" spcCol="25200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err="1">
                <a:latin typeface="Inter" panose="02000503000000020004" pitchFamily="2" charset="0"/>
                <a:ea typeface="Inter" panose="02000503000000020004" pitchFamily="2" charset="0"/>
              </a:rPr>
              <a:t>Advieswijzers</a:t>
            </a:r>
            <a:endParaRPr lang="en-GB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2E5F1-225A-8972-C04F-7CDEB121B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974">
            <a:off x="336623" y="4566649"/>
            <a:ext cx="57150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B5C202-C2C3-AB45-5005-C346D4574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9221">
            <a:off x="-535591" y="3702646"/>
            <a:ext cx="993244" cy="952978"/>
          </a:xfrm>
          <a:prstGeom prst="rect">
            <a:avLst/>
          </a:prstGeom>
        </p:spPr>
      </p:pic>
      <p:pic>
        <p:nvPicPr>
          <p:cNvPr id="14" name="Afbeelding 13" descr="Afbeelding met tekst, schermopname, document, nummer&#10;&#10;Door AI gegenereerde inhoud is mogelijk onjuist.">
            <a:extLst>
              <a:ext uri="{FF2B5EF4-FFF2-40B4-BE49-F238E27FC236}">
                <a16:creationId xmlns:a16="http://schemas.microsoft.com/office/drawing/2014/main" id="{0B8DA3A4-A68A-A499-06B7-15C20F650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9053" y="1027955"/>
            <a:ext cx="7772400" cy="489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8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9870F-962C-A954-063E-81F41A323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6C1BB1-4F0D-D294-F47A-56AB2C98FB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https://digidoor.site/</a:t>
            </a:r>
            <a:endParaRPr lang="en-NL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E8B5F0F-BC08-CE96-8F53-AF7EAF961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6" y="563084"/>
            <a:ext cx="10793009" cy="54213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1EA650F-4AD6-C151-5D47-B4997A3F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67" y="6393886"/>
            <a:ext cx="2924629" cy="208590"/>
          </a:xfrm>
        </p:spPr>
        <p:txBody>
          <a:bodyPr>
            <a:noAutofit/>
          </a:bodyPr>
          <a:lstStyle/>
          <a:p>
            <a:pPr algn="l"/>
            <a:endParaRPr lang="en-GB" sz="1200" dirty="0">
              <a:effectLst/>
              <a:latin typeface="Greycliff CF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872B3-BAA3-74C8-6298-307512BE7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AE7F282-09DA-57F5-37F0-49E6C7999BCF}"/>
              </a:ext>
            </a:extLst>
          </p:cNvPr>
          <p:cNvSpPr txBox="1">
            <a:spLocks/>
          </p:cNvSpPr>
          <p:nvPr/>
        </p:nvSpPr>
        <p:spPr>
          <a:xfrm>
            <a:off x="850359" y="6393886"/>
            <a:ext cx="2924629" cy="20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solidFill>
                <a:srgbClr val="57AB26"/>
              </a:solidFill>
              <a:latin typeface="Greycliff CF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85328-E827-2D7C-E278-26AEE91DE3C5}"/>
              </a:ext>
            </a:extLst>
          </p:cNvPr>
          <p:cNvSpPr txBox="1"/>
          <p:nvPr/>
        </p:nvSpPr>
        <p:spPr>
          <a:xfrm>
            <a:off x="769230" y="563084"/>
            <a:ext cx="4546289" cy="464871"/>
          </a:xfrm>
          <a:prstGeom prst="rect">
            <a:avLst/>
          </a:prstGeom>
          <a:noFill/>
        </p:spPr>
        <p:txBody>
          <a:bodyPr wrap="square" numCol="1" spcCol="25200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err="1">
                <a:latin typeface="Inter" panose="02000503000000020004" pitchFamily="2" charset="0"/>
                <a:ea typeface="Inter" panose="02000503000000020004" pitchFamily="2" charset="0"/>
              </a:rPr>
              <a:t>Advieswijzers</a:t>
            </a:r>
            <a:endParaRPr lang="en-GB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4D36A-B98D-FA57-9BB6-E8CDD0B16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974">
            <a:off x="336623" y="4566649"/>
            <a:ext cx="57150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5805A9-1A3A-EAE4-4296-DA15D832E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9221">
            <a:off x="-535591" y="3702646"/>
            <a:ext cx="993244" cy="952978"/>
          </a:xfrm>
          <a:prstGeom prst="rect">
            <a:avLst/>
          </a:prstGeom>
        </p:spPr>
      </p:pic>
      <p:pic>
        <p:nvPicPr>
          <p:cNvPr id="7" name="Afbeelding 6" descr="Afbeelding met tekst, schermopname, nummer&#10;&#10;Door AI gegenereerde inhoud is mogelijk onjuist.">
            <a:extLst>
              <a:ext uri="{FF2B5EF4-FFF2-40B4-BE49-F238E27FC236}">
                <a16:creationId xmlns:a16="http://schemas.microsoft.com/office/drawing/2014/main" id="{EF572744-B5AC-9A11-2EAF-403818203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0269" y="1027955"/>
            <a:ext cx="7772400" cy="48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02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3A7D5-2788-62D1-393C-7DCE3749C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A6B67F-B4C6-DD11-0510-BF4059B5E6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https://digidoor.site/</a:t>
            </a:r>
            <a:endParaRPr lang="en-NL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0D7EE8F-8D4E-31A9-4DB1-46A387E9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6" y="563084"/>
            <a:ext cx="10793009" cy="54213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3990736-9374-1EFF-7034-41742D115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67" y="6393886"/>
            <a:ext cx="2924629" cy="208590"/>
          </a:xfrm>
        </p:spPr>
        <p:txBody>
          <a:bodyPr>
            <a:noAutofit/>
          </a:bodyPr>
          <a:lstStyle/>
          <a:p>
            <a:pPr algn="l"/>
            <a:endParaRPr lang="en-GB" sz="1200" dirty="0">
              <a:effectLst/>
              <a:latin typeface="Greycliff CF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2577D-A408-5A4A-4A8B-F69547497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EE1A105-F4D8-6B19-AB45-8815D3BC45E1}"/>
              </a:ext>
            </a:extLst>
          </p:cNvPr>
          <p:cNvSpPr txBox="1">
            <a:spLocks/>
          </p:cNvSpPr>
          <p:nvPr/>
        </p:nvSpPr>
        <p:spPr>
          <a:xfrm>
            <a:off x="850359" y="6393886"/>
            <a:ext cx="2924629" cy="20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solidFill>
                <a:srgbClr val="57AB26"/>
              </a:solidFill>
              <a:latin typeface="Greycliff CF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11B17-D328-47EF-7E03-D372F03978BE}"/>
              </a:ext>
            </a:extLst>
          </p:cNvPr>
          <p:cNvSpPr txBox="1"/>
          <p:nvPr/>
        </p:nvSpPr>
        <p:spPr>
          <a:xfrm>
            <a:off x="769230" y="563084"/>
            <a:ext cx="4546289" cy="464871"/>
          </a:xfrm>
          <a:prstGeom prst="rect">
            <a:avLst/>
          </a:prstGeom>
          <a:noFill/>
        </p:spPr>
        <p:txBody>
          <a:bodyPr wrap="square" numCol="1" spcCol="25200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err="1">
                <a:latin typeface="Inter" panose="02000503000000020004" pitchFamily="2" charset="0"/>
                <a:ea typeface="Inter" panose="02000503000000020004" pitchFamily="2" charset="0"/>
              </a:rPr>
              <a:t>Parnassys</a:t>
            </a:r>
            <a:endParaRPr lang="en-GB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0805E-2031-6B8B-ECE0-F6B9086D7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974">
            <a:off x="336623" y="4566649"/>
            <a:ext cx="571500" cy="647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24828F-B0E3-C876-645E-389F9E696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291113">
            <a:off x="9323686" y="3088795"/>
            <a:ext cx="2865302" cy="2865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D6F2BB-FA84-4807-2054-7C70380D9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29221">
            <a:off x="-535591" y="3702646"/>
            <a:ext cx="993244" cy="952978"/>
          </a:xfrm>
          <a:prstGeom prst="rect">
            <a:avLst/>
          </a:prstGeom>
        </p:spPr>
      </p:pic>
      <p:pic>
        <p:nvPicPr>
          <p:cNvPr id="8" name="Afbeelding 7" descr="Afbeelding met tekst, schermopname, software, Webpagina&#10;&#10;Door AI gegenereerde inhoud is mogelijk onjuist.">
            <a:extLst>
              <a:ext uri="{FF2B5EF4-FFF2-40B4-BE49-F238E27FC236}">
                <a16:creationId xmlns:a16="http://schemas.microsoft.com/office/drawing/2014/main" id="{A8F1F4B0-ADEA-2AE7-BF9A-68A2F2A3E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113" y="1154929"/>
            <a:ext cx="6352075" cy="3553804"/>
          </a:xfrm>
          <a:prstGeom prst="rect">
            <a:avLst/>
          </a:prstGeom>
        </p:spPr>
      </p:pic>
      <p:pic>
        <p:nvPicPr>
          <p:cNvPr id="14" name="Afbeelding 13" descr="Afbeelding met tekst, schermopname, document, Lettertype&#10;&#10;Door AI gegenereerde inhoud is mogelijk onjuist.">
            <a:extLst>
              <a:ext uri="{FF2B5EF4-FFF2-40B4-BE49-F238E27FC236}">
                <a16:creationId xmlns:a16="http://schemas.microsoft.com/office/drawing/2014/main" id="{5817C424-5ED3-57FB-E702-328B8EF672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553" y="1175985"/>
            <a:ext cx="7271200" cy="35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8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437FD-8850-79BD-E12E-84E45A8F6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381263-3953-D32C-BD2D-C734096D80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https://digidoor.site/</a:t>
            </a:r>
            <a:endParaRPr lang="en-NL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76D56EF-9D14-D53A-8AF1-E73A266A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6" y="563084"/>
            <a:ext cx="10793009" cy="54213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A079860-CBB3-3FDE-72D2-C494A8020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67" y="6393886"/>
            <a:ext cx="2924629" cy="208590"/>
          </a:xfrm>
        </p:spPr>
        <p:txBody>
          <a:bodyPr>
            <a:noAutofit/>
          </a:bodyPr>
          <a:lstStyle/>
          <a:p>
            <a:pPr algn="l"/>
            <a:endParaRPr lang="en-GB" sz="1200" dirty="0">
              <a:effectLst/>
              <a:latin typeface="Greycliff CF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F6E85-6C19-8F46-A099-9A8AA3BEC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024969D-05FF-0FA1-BF3C-3A1AAD39DF1A}"/>
              </a:ext>
            </a:extLst>
          </p:cNvPr>
          <p:cNvSpPr txBox="1">
            <a:spLocks/>
          </p:cNvSpPr>
          <p:nvPr/>
        </p:nvSpPr>
        <p:spPr>
          <a:xfrm>
            <a:off x="850359" y="6393886"/>
            <a:ext cx="2924629" cy="20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solidFill>
                <a:srgbClr val="57AB26"/>
              </a:solidFill>
              <a:latin typeface="Greycliff CF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EEA43-2161-817F-40B7-8D2CD61E73FF}"/>
              </a:ext>
            </a:extLst>
          </p:cNvPr>
          <p:cNvSpPr txBox="1"/>
          <p:nvPr/>
        </p:nvSpPr>
        <p:spPr>
          <a:xfrm>
            <a:off x="706245" y="563084"/>
            <a:ext cx="5575300" cy="1298176"/>
          </a:xfrm>
          <a:prstGeom prst="rect">
            <a:avLst/>
          </a:prstGeom>
          <a:noFill/>
        </p:spPr>
        <p:txBody>
          <a:bodyPr wrap="square" numCol="1" spcCol="25200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Inter" panose="02000503000000020004" pitchFamily="2" charset="0"/>
                <a:ea typeface="Inter" panose="02000503000000020004" pitchFamily="2" charset="0"/>
              </a:rPr>
              <a:t>OPP-trap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Inter" panose="02000503000000020004" pitchFamily="2" charset="0"/>
                <a:ea typeface="Inter" panose="02000503000000020004" pitchFamily="2" charset="0"/>
                <a:hlinkClick r:id="rId5"/>
              </a:rPr>
              <a:t>https://www.opptrap.nl/download/</a:t>
            </a:r>
            <a:r>
              <a:rPr lang="en-GB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b="1" dirty="0" err="1">
                <a:latin typeface="Inter" panose="02000503000000020004" pitchFamily="2" charset="0"/>
                <a:ea typeface="Inter" panose="02000503000000020004" pitchFamily="2" charset="0"/>
              </a:rPr>
              <a:t>Filmpje</a:t>
            </a:r>
            <a:r>
              <a:rPr lang="en-GB" b="1" dirty="0">
                <a:latin typeface="Inter" panose="02000503000000020004" pitchFamily="2" charset="0"/>
                <a:ea typeface="Inter" panose="02000503000000020004" pitchFamily="2" charset="0"/>
              </a:rPr>
              <a:t> No</a:t>
            </a:r>
            <a:r>
              <a:rPr lang="nl-NL" b="1" dirty="0"/>
              <a:t>ë</a:t>
            </a:r>
            <a:r>
              <a:rPr lang="en-GB" b="1" dirty="0" err="1">
                <a:latin typeface="Inter" panose="02000503000000020004" pitchFamily="2" charset="0"/>
                <a:ea typeface="Inter" panose="02000503000000020004" pitchFamily="2" charset="0"/>
              </a:rPr>
              <a:t>lle</a:t>
            </a:r>
            <a:r>
              <a:rPr lang="en-GB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b="1" dirty="0" err="1">
                <a:latin typeface="Inter" panose="02000503000000020004" pitchFamily="2" charset="0"/>
                <a:ea typeface="Inter" panose="02000503000000020004" pitchFamily="2" charset="0"/>
              </a:rPr>
              <a:t>Pameijer</a:t>
            </a:r>
            <a:r>
              <a:rPr lang="en-GB" b="1" dirty="0">
                <a:latin typeface="Inter" panose="02000503000000020004" pitchFamily="2" charset="0"/>
                <a:ea typeface="Inter" panose="02000503000000020004" pitchFamily="2" charset="0"/>
              </a:rPr>
              <a:t>:  </a:t>
            </a:r>
            <a:r>
              <a:rPr lang="nl-NL" dirty="0">
                <a:hlinkClick r:id="rId6"/>
              </a:rPr>
              <a:t>Toelichting OPP: OPP-trap</a:t>
            </a:r>
            <a:endParaRPr lang="en-GB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86421F-95CA-550E-FE4C-2AD5E6E03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41974">
            <a:off x="336623" y="4566649"/>
            <a:ext cx="57150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43D8CF-53F9-EE2F-D3A5-F9A98AB56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9221">
            <a:off x="-535591" y="3702646"/>
            <a:ext cx="993244" cy="952978"/>
          </a:xfrm>
          <a:prstGeom prst="rect">
            <a:avLst/>
          </a:prstGeom>
        </p:spPr>
      </p:pic>
      <p:pic>
        <p:nvPicPr>
          <p:cNvPr id="7" name="Afbeelding 6" descr="Afbeelding met tekst, diagram, schermopname, lijn&#10;&#10;Door AI gegenereerde inhoud is mogelijk onjuist.">
            <a:extLst>
              <a:ext uri="{FF2B5EF4-FFF2-40B4-BE49-F238E27FC236}">
                <a16:creationId xmlns:a16="http://schemas.microsoft.com/office/drawing/2014/main" id="{644A52A2-B2CC-6D05-DEB6-66C17FC9A4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2056" y="692709"/>
            <a:ext cx="5561801" cy="3086100"/>
          </a:xfrm>
          <a:prstGeom prst="rect">
            <a:avLst/>
          </a:prstGeom>
        </p:spPr>
      </p:pic>
      <p:pic>
        <p:nvPicPr>
          <p:cNvPr id="15" name="Afbeelding 14" descr="Afbeelding met tekst, schermopname, lijn, Parallel&#10;&#10;Door AI gegenereerde inhoud is mogelijk onjuist.">
            <a:extLst>
              <a:ext uri="{FF2B5EF4-FFF2-40B4-BE49-F238E27FC236}">
                <a16:creationId xmlns:a16="http://schemas.microsoft.com/office/drawing/2014/main" id="{BA90B965-A208-05FD-FC59-77543A762D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245" y="3028065"/>
            <a:ext cx="5142313" cy="27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2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0B1D0-AC44-CE33-B437-D36BC5FB7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FE88BF-8144-41E2-241D-5C4D130E83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https://digidoor.site/</a:t>
            </a:r>
            <a:endParaRPr lang="en-NL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DE17C-7BED-4D15-72C2-008E2A7F5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6" y="563084"/>
            <a:ext cx="10793009" cy="54213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C6319E3-FF52-9969-26AE-6701ACFD6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67" y="6393886"/>
            <a:ext cx="2924629" cy="208590"/>
          </a:xfrm>
        </p:spPr>
        <p:txBody>
          <a:bodyPr>
            <a:noAutofit/>
          </a:bodyPr>
          <a:lstStyle/>
          <a:p>
            <a:pPr algn="l"/>
            <a:endParaRPr lang="en-GB" sz="1200" dirty="0">
              <a:effectLst/>
              <a:latin typeface="Greycliff CF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4155A-A544-89E6-6743-395EAD91C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A3E6BE3-165F-DDB4-BB1B-208E5AA06E0D}"/>
              </a:ext>
            </a:extLst>
          </p:cNvPr>
          <p:cNvSpPr txBox="1">
            <a:spLocks/>
          </p:cNvSpPr>
          <p:nvPr/>
        </p:nvSpPr>
        <p:spPr>
          <a:xfrm>
            <a:off x="850359" y="6393886"/>
            <a:ext cx="2924629" cy="20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solidFill>
                <a:srgbClr val="57AB26"/>
              </a:solidFill>
              <a:latin typeface="Greycliff CF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98A09-1D92-A7CB-327C-5A50298D6A09}"/>
              </a:ext>
            </a:extLst>
          </p:cNvPr>
          <p:cNvSpPr txBox="1"/>
          <p:nvPr/>
        </p:nvSpPr>
        <p:spPr>
          <a:xfrm>
            <a:off x="766066" y="563084"/>
            <a:ext cx="4546289" cy="464871"/>
          </a:xfrm>
          <a:prstGeom prst="rect">
            <a:avLst/>
          </a:prstGeom>
          <a:noFill/>
        </p:spPr>
        <p:txBody>
          <a:bodyPr wrap="square" numCol="1" spcCol="25200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err="1">
                <a:latin typeface="Inter" panose="02000503000000020004" pitchFamily="2" charset="0"/>
                <a:ea typeface="Inter" panose="02000503000000020004" pitchFamily="2" charset="0"/>
              </a:rPr>
              <a:t>Ontwikkelingsperspectief</a:t>
            </a:r>
            <a:r>
              <a:rPr lang="en-GB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b="1" dirty="0" err="1">
                <a:latin typeface="Inter" panose="02000503000000020004" pitchFamily="2" charset="0"/>
                <a:ea typeface="Inter" panose="02000503000000020004" pitchFamily="2" charset="0"/>
              </a:rPr>
              <a:t>uit</a:t>
            </a:r>
            <a:r>
              <a:rPr lang="en-GB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b="1" dirty="0" err="1">
                <a:latin typeface="Inter" panose="02000503000000020004" pitchFamily="2" charset="0"/>
                <a:ea typeface="Inter" panose="02000503000000020004" pitchFamily="2" charset="0"/>
              </a:rPr>
              <a:t>Parnassys</a:t>
            </a:r>
            <a:r>
              <a:rPr lang="en-GB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010F57-6331-5F0F-495F-1F1B8C844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974">
            <a:off x="336623" y="4566649"/>
            <a:ext cx="57150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2F4D2C-29CC-7821-4741-0DE0E82EA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9221">
            <a:off x="-535591" y="3702646"/>
            <a:ext cx="993244" cy="952978"/>
          </a:xfrm>
          <a:prstGeom prst="rect">
            <a:avLst/>
          </a:prstGeom>
        </p:spPr>
      </p:pic>
      <p:pic>
        <p:nvPicPr>
          <p:cNvPr id="8" name="Afbeelding 7" descr="Afbeelding met tekst, diagram, lijn, Perceel&#10;&#10;Door AI gegenereerde inhoud is mogelijk onjuist.">
            <a:extLst>
              <a:ext uri="{FF2B5EF4-FFF2-40B4-BE49-F238E27FC236}">
                <a16:creationId xmlns:a16="http://schemas.microsoft.com/office/drawing/2014/main" id="{6060D9BE-8087-642F-C788-C3C369765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160" y="1096909"/>
            <a:ext cx="6450092" cy="48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6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D9C30-FFA5-4845-4CD6-C01CBFEA4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C18FB6-0695-D8E2-38DE-2676A75D43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5F43D1-FBC1-261C-F38A-F0174D393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12" y="332322"/>
            <a:ext cx="10793009" cy="54213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E843320-CB6F-DD74-2F68-6B559FE41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67" y="6393886"/>
            <a:ext cx="2924629" cy="208590"/>
          </a:xfrm>
        </p:spPr>
        <p:txBody>
          <a:bodyPr>
            <a:noAutofit/>
          </a:bodyPr>
          <a:lstStyle/>
          <a:p>
            <a:pPr algn="l"/>
            <a:endParaRPr lang="nl-NL" sz="1200" noProof="0" dirty="0">
              <a:effectLst/>
              <a:latin typeface="Greycliff CF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DB513-7439-9F55-CB2D-818835E34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6920BEA-7FBC-37E5-67E0-B24A333A5801}"/>
              </a:ext>
            </a:extLst>
          </p:cNvPr>
          <p:cNvSpPr txBox="1">
            <a:spLocks/>
          </p:cNvSpPr>
          <p:nvPr/>
        </p:nvSpPr>
        <p:spPr>
          <a:xfrm>
            <a:off x="850359" y="6393886"/>
            <a:ext cx="2924629" cy="20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200" b="1" noProof="0" dirty="0">
              <a:solidFill>
                <a:srgbClr val="57AB26"/>
              </a:solidFill>
              <a:latin typeface="Greycliff CF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B851A-65DB-9BA6-CF06-0C253AC3F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974">
            <a:off x="336623" y="4566649"/>
            <a:ext cx="571500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4BDBA4-034A-30CE-4C0B-D100FE044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4336" y="336704"/>
            <a:ext cx="495300" cy="6096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96BF362-E74D-0077-CA07-FE4F2EEAB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378" y="1069195"/>
            <a:ext cx="9144000" cy="696228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en-GB" sz="4000" b="1" dirty="0" err="1">
                <a:solidFill>
                  <a:srgbClr val="EF740C"/>
                </a:solidFill>
                <a:latin typeface="Greycliff CF" pitchFamily="2" charset="0"/>
              </a:rPr>
              <a:t>Inzet</a:t>
            </a:r>
            <a:r>
              <a:rPr lang="en-GB" sz="4000" b="1" dirty="0">
                <a:solidFill>
                  <a:srgbClr val="EF740C"/>
                </a:solidFill>
                <a:latin typeface="Greycliff CF" pitchFamily="2" charset="0"/>
              </a:rPr>
              <a:t> </a:t>
            </a:r>
            <a:r>
              <a:rPr lang="en-GB" sz="4000" b="1" dirty="0" err="1">
                <a:solidFill>
                  <a:srgbClr val="EF740C"/>
                </a:solidFill>
                <a:latin typeface="Greycliff CF" pitchFamily="2" charset="0"/>
              </a:rPr>
              <a:t>Steunpunt</a:t>
            </a:r>
            <a:r>
              <a:rPr lang="en-GB" sz="4000" b="1" dirty="0">
                <a:solidFill>
                  <a:srgbClr val="EF740C"/>
                </a:solidFill>
                <a:latin typeface="Greycliff CF" pitchFamily="2" charset="0"/>
              </a:rPr>
              <a:t> POA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FD7BDD-79F8-F366-2A6A-69F39E789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29221">
            <a:off x="-535591" y="3702646"/>
            <a:ext cx="993244" cy="95297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CFC505E-79E0-FAAD-4F7F-BB78AC76B8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83794" y="2612117"/>
            <a:ext cx="3401695" cy="346839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12EA1085-A553-063D-BA60-1CFB9DAD13AA}"/>
              </a:ext>
            </a:extLst>
          </p:cNvPr>
          <p:cNvSpPr txBox="1"/>
          <p:nvPr/>
        </p:nvSpPr>
        <p:spPr>
          <a:xfrm>
            <a:off x="1135368" y="2097746"/>
            <a:ext cx="7158028" cy="2957861"/>
          </a:xfrm>
          <a:prstGeom prst="rect">
            <a:avLst/>
          </a:prstGeom>
          <a:noFill/>
        </p:spPr>
        <p:txBody>
          <a:bodyPr wrap="square" numCol="1" spcCol="252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>
                <a:latin typeface="Inter" panose="02000503000000020004"/>
              </a:rPr>
              <a:t>Scholen kunnen gebruik maken van  een PO/VO steunpuntgesprek samen met  SWV Passend Onderwijs Almere via de aanvraag van een steunpuntgesprek in </a:t>
            </a:r>
            <a:r>
              <a:rPr lang="nl-NL" b="1" dirty="0" err="1">
                <a:latin typeface="Inter" panose="02000503000000020004"/>
              </a:rPr>
              <a:t>Digidoor</a:t>
            </a:r>
            <a:r>
              <a:rPr lang="nl-NL" b="1" dirty="0">
                <a:latin typeface="Inter" panose="02000503000000020004"/>
              </a:rPr>
              <a:t>.</a:t>
            </a:r>
          </a:p>
          <a:p>
            <a:pPr>
              <a:lnSpc>
                <a:spcPct val="150000"/>
              </a:lnSpc>
            </a:pPr>
            <a:endParaRPr lang="nl-NL" b="1" dirty="0">
              <a:latin typeface="Inter" panose="02000503000000020004"/>
            </a:endParaRPr>
          </a:p>
          <a:p>
            <a:pPr>
              <a:lnSpc>
                <a:spcPct val="150000"/>
              </a:lnSpc>
            </a:pPr>
            <a:r>
              <a:rPr lang="nl-NL" b="1" dirty="0">
                <a:latin typeface="Inter" panose="02000503000000020004"/>
              </a:rPr>
              <a:t>Bij een steunpuntgesprek ondersteunt, adviseert, bemiddelt en informeert SWV Passend Onderwijs Almere, maar neemt de regie/verantwoordelijkheid niet over.</a:t>
            </a:r>
            <a:endParaRPr lang="en-GB" b="1" dirty="0">
              <a:latin typeface="Inter" panose="02000503000000020004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5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D3E38-3C2A-3A11-FBBF-A59E455E9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6B51CA-660C-8276-3AA6-54302BBEB8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085AC8-EB86-DE3C-7562-D51F60F5E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12" y="332322"/>
            <a:ext cx="10793009" cy="54213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160C8E-EA78-640D-BA40-2E0D498FE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67" y="6393886"/>
            <a:ext cx="2924629" cy="208590"/>
          </a:xfrm>
        </p:spPr>
        <p:txBody>
          <a:bodyPr>
            <a:noAutofit/>
          </a:bodyPr>
          <a:lstStyle/>
          <a:p>
            <a:pPr algn="l"/>
            <a:endParaRPr lang="nl-NL" sz="1200" noProof="0" dirty="0">
              <a:effectLst/>
              <a:latin typeface="Greycliff CF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4A892A-057E-6A3D-7990-F7DF454C4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0C8AE57-741F-55CA-0A57-22A4AB3E9C63}"/>
              </a:ext>
            </a:extLst>
          </p:cNvPr>
          <p:cNvSpPr txBox="1">
            <a:spLocks/>
          </p:cNvSpPr>
          <p:nvPr/>
        </p:nvSpPr>
        <p:spPr>
          <a:xfrm>
            <a:off x="850359" y="6393886"/>
            <a:ext cx="2924629" cy="20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200" b="1" noProof="0" dirty="0">
              <a:solidFill>
                <a:srgbClr val="57AB26"/>
              </a:solidFill>
              <a:latin typeface="Greycliff CF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51C027-B3A0-E4A7-7B2B-0C8ED8093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974">
            <a:off x="336623" y="4566649"/>
            <a:ext cx="571500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80108F-98FF-BC5D-8398-B6E58D666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4336" y="336704"/>
            <a:ext cx="495300" cy="6096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D896B92-1F13-B53E-780F-8D2DF48E6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378" y="1069195"/>
            <a:ext cx="9144000" cy="696228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en-GB" sz="4000" b="1" dirty="0" err="1">
                <a:solidFill>
                  <a:srgbClr val="EF740C"/>
                </a:solidFill>
                <a:latin typeface="Greycliff CF" pitchFamily="2" charset="0"/>
              </a:rPr>
              <a:t>Inzet</a:t>
            </a:r>
            <a:r>
              <a:rPr lang="en-GB" sz="4000" b="1" dirty="0">
                <a:solidFill>
                  <a:srgbClr val="EF740C"/>
                </a:solidFill>
                <a:latin typeface="Greycliff CF" pitchFamily="2" charset="0"/>
              </a:rPr>
              <a:t> </a:t>
            </a:r>
            <a:r>
              <a:rPr lang="en-GB" sz="4000" b="1" dirty="0" err="1">
                <a:solidFill>
                  <a:srgbClr val="EF740C"/>
                </a:solidFill>
                <a:latin typeface="Greycliff CF" pitchFamily="2" charset="0"/>
              </a:rPr>
              <a:t>Steunpunt</a:t>
            </a:r>
            <a:r>
              <a:rPr lang="en-GB" sz="4000" b="1" dirty="0">
                <a:solidFill>
                  <a:srgbClr val="EF740C"/>
                </a:solidFill>
                <a:latin typeface="Greycliff CF" pitchFamily="2" charset="0"/>
              </a:rPr>
              <a:t> POA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C3B2A6-0580-7138-5889-44E5AEB1C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29221">
            <a:off x="-535591" y="3702646"/>
            <a:ext cx="993244" cy="95297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78BC81D-81D2-E40C-4B33-C3578F1E38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83794" y="2612117"/>
            <a:ext cx="3401695" cy="346839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8EDBEBB6-A018-821E-7BAF-2B834F5F5896}"/>
              </a:ext>
            </a:extLst>
          </p:cNvPr>
          <p:cNvSpPr txBox="1"/>
          <p:nvPr/>
        </p:nvSpPr>
        <p:spPr>
          <a:xfrm>
            <a:off x="1135368" y="2097746"/>
            <a:ext cx="7158028" cy="3139321"/>
          </a:xfrm>
          <a:prstGeom prst="rect">
            <a:avLst/>
          </a:prstGeom>
          <a:noFill/>
        </p:spPr>
        <p:txBody>
          <a:bodyPr wrap="square" numCol="1" spcCol="252000" rtlCol="0">
            <a:spAutoFit/>
          </a:bodyPr>
          <a:lstStyle/>
          <a:p>
            <a:r>
              <a:rPr lang="nl-NL" b="1" dirty="0">
                <a:latin typeface="Inter" panose="02000503000000020004"/>
              </a:rPr>
              <a:t>Wanneer kan school een steungesprek aanvragen?</a:t>
            </a:r>
          </a:p>
          <a:p>
            <a:endParaRPr lang="nl-NL" b="1" dirty="0">
              <a:latin typeface="Inter" panose="02000503000000020004"/>
            </a:endParaRPr>
          </a:p>
          <a:p>
            <a:r>
              <a:rPr lang="nl-NL" b="1" dirty="0">
                <a:latin typeface="Inter" panose="02000503000000020004"/>
              </a:rPr>
              <a:t>Een steungesprek kan door scholen aangevraagd worden: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latin typeface="Inter" panose="02000503000000020004"/>
              </a:rPr>
              <a:t>Als de ondersteuningsbehoefte van de leerling voor het VO besproken moet worden met Steunpunt medewerkers van het VO om de mogelijkheden te checken.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latin typeface="Inter" panose="02000503000000020004"/>
              </a:rPr>
              <a:t>Als school en ouders het niet eens worden over wat een leerling nodig heeft op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latin typeface="Inter" panose="02000503000000020004"/>
              </a:rPr>
              <a:t>Als school en ouders het niet eens worden over een passende onderwijsplek.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latin typeface="Inter" panose="02000503000000020004"/>
              </a:rPr>
              <a:t>Alleen met een volledig dossier.</a:t>
            </a:r>
          </a:p>
        </p:txBody>
      </p:sp>
    </p:spTree>
    <p:extLst>
      <p:ext uri="{BB962C8B-B14F-4D97-AF65-F5344CB8AC3E}">
        <p14:creationId xmlns:p14="http://schemas.microsoft.com/office/powerpoint/2010/main" val="109327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8EB17-9890-692B-A43D-BA42D6AA5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7E734F-C8FB-A2CB-9609-9C915833CB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F8B69-AC11-DE63-FC40-D5BF5E1AE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71" y="514151"/>
            <a:ext cx="10793009" cy="542131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765EE20-B862-EBA1-F3B9-7C0E1A4C9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378" y="1069195"/>
            <a:ext cx="9144000" cy="696228"/>
          </a:xfrm>
        </p:spPr>
        <p:txBody>
          <a:bodyPr>
            <a:normAutofit/>
          </a:bodyPr>
          <a:lstStyle/>
          <a:p>
            <a:pPr algn="l"/>
            <a:r>
              <a:rPr lang="nl-NL" sz="4000" b="1" noProof="0" dirty="0">
                <a:latin typeface="Greycliff CF" pitchFamily="2" charset="0"/>
              </a:rPr>
              <a:t>Casus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81ED0-4AF1-EC79-6C32-87BDC2E8E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67" y="6393886"/>
            <a:ext cx="2924629" cy="208590"/>
          </a:xfrm>
        </p:spPr>
        <p:txBody>
          <a:bodyPr>
            <a:noAutofit/>
          </a:bodyPr>
          <a:lstStyle/>
          <a:p>
            <a:pPr algn="l"/>
            <a:endParaRPr lang="nl-NL" sz="1200" noProof="0" dirty="0">
              <a:effectLst/>
              <a:latin typeface="Greycliff CF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8F693-B18E-7442-7506-A2A13C54E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724ECC0C-8FC0-B77B-F036-E49FD1EA2D52}"/>
              </a:ext>
            </a:extLst>
          </p:cNvPr>
          <p:cNvSpPr txBox="1">
            <a:spLocks/>
          </p:cNvSpPr>
          <p:nvPr/>
        </p:nvSpPr>
        <p:spPr>
          <a:xfrm>
            <a:off x="850359" y="6393886"/>
            <a:ext cx="2924629" cy="20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200" b="1" noProof="0" dirty="0">
              <a:solidFill>
                <a:srgbClr val="57AB26"/>
              </a:solidFill>
              <a:latin typeface="Greycliff CF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DF83BD-D6A7-1A53-E05D-649DA0470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05" y="873602"/>
            <a:ext cx="495300" cy="6096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F74459-0529-0727-7D22-6485ACAA83AE}"/>
              </a:ext>
            </a:extLst>
          </p:cNvPr>
          <p:cNvGraphicFramePr/>
          <p:nvPr/>
        </p:nvGraphicFramePr>
        <p:xfrm>
          <a:off x="1250551" y="2000250"/>
          <a:ext cx="5745106" cy="393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DE14934-0A81-CD8F-B2B1-87AAEBDA7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29221">
            <a:off x="11546939" y="3491369"/>
            <a:ext cx="993244" cy="95297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C02F96-700A-7958-8C51-4008CCB931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43102" y="3191304"/>
            <a:ext cx="3056033" cy="2910508"/>
          </a:xfrm>
          <a:prstGeom prst="rect">
            <a:avLst/>
          </a:prstGeom>
        </p:spPr>
      </p:pic>
      <p:pic>
        <p:nvPicPr>
          <p:cNvPr id="2050" name="Picture 2" descr="Foto">
            <a:extLst>
              <a:ext uri="{FF2B5EF4-FFF2-40B4-BE49-F238E27FC236}">
                <a16:creationId xmlns:a16="http://schemas.microsoft.com/office/drawing/2014/main" id="{C6690979-5FD5-F162-F493-9FBACC9AF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57" y="3076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8B34C67A-0EE1-8F6E-D3F0-66D18E950712}"/>
              </a:ext>
            </a:extLst>
          </p:cNvPr>
          <p:cNvSpPr txBox="1"/>
          <p:nvPr/>
        </p:nvSpPr>
        <p:spPr>
          <a:xfrm>
            <a:off x="1135368" y="2097746"/>
            <a:ext cx="8898968" cy="1200329"/>
          </a:xfrm>
          <a:prstGeom prst="rect">
            <a:avLst/>
          </a:prstGeom>
          <a:noFill/>
        </p:spPr>
        <p:txBody>
          <a:bodyPr wrap="square" numCol="1" spcCol="252000" rtlCol="0">
            <a:spAutoFit/>
          </a:bodyPr>
          <a:lstStyle/>
          <a:p>
            <a:r>
              <a:rPr lang="nl-NL" b="1" dirty="0">
                <a:latin typeface="Inter" panose="02000503000000020004"/>
              </a:rPr>
              <a:t>Voor wat voor casussen denk je aan een Steunpuntgesprek?</a:t>
            </a:r>
          </a:p>
          <a:p>
            <a:r>
              <a:rPr lang="nl-NL" b="1" dirty="0">
                <a:latin typeface="Inter" panose="02000503000000020004"/>
              </a:rPr>
              <a:t>Voor wat voor casussen heb je in het verleden gebruik gemaakt van een Steunpuntgesprek en wat heeft dit opgeleverd?</a:t>
            </a:r>
          </a:p>
          <a:p>
            <a:endParaRPr lang="nl-NL" b="1" dirty="0">
              <a:latin typeface="Inter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89174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DF73-D4E9-7F4A-54BA-3A5912C5F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D7BDA7-6655-51AF-BCEA-B055C2F1167A}"/>
              </a:ext>
            </a:extLst>
          </p:cNvPr>
          <p:cNvSpPr/>
          <p:nvPr/>
        </p:nvSpPr>
        <p:spPr>
          <a:xfrm>
            <a:off x="-1" y="7140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1E98DCA3-EBAD-55B0-752B-32699AC20BE7}"/>
              </a:ext>
            </a:extLst>
          </p:cNvPr>
          <p:cNvSpPr/>
          <p:nvPr/>
        </p:nvSpPr>
        <p:spPr>
          <a:xfrm>
            <a:off x="1278204" y="5059102"/>
            <a:ext cx="4480223" cy="907477"/>
          </a:xfrm>
          <a:custGeom>
            <a:avLst/>
            <a:gdLst>
              <a:gd name="connsiteX0" fmla="*/ 0 w 4015454"/>
              <a:gd name="connsiteY0" fmla="*/ 0 h 2211153"/>
              <a:gd name="connsiteX1" fmla="*/ 4015454 w 4015454"/>
              <a:gd name="connsiteY1" fmla="*/ 0 h 2211153"/>
              <a:gd name="connsiteX2" fmla="*/ 4015454 w 4015454"/>
              <a:gd name="connsiteY2" fmla="*/ 2211153 h 2211153"/>
              <a:gd name="connsiteX3" fmla="*/ 0 w 4015454"/>
              <a:gd name="connsiteY3" fmla="*/ 2211153 h 2211153"/>
              <a:gd name="connsiteX4" fmla="*/ 0 w 4015454"/>
              <a:gd name="connsiteY4" fmla="*/ 0 h 2211153"/>
              <a:gd name="connsiteX0" fmla="*/ 0 w 4015454"/>
              <a:gd name="connsiteY0" fmla="*/ 0 h 2223509"/>
              <a:gd name="connsiteX1" fmla="*/ 4015454 w 4015454"/>
              <a:gd name="connsiteY1" fmla="*/ 0 h 2223509"/>
              <a:gd name="connsiteX2" fmla="*/ 3755962 w 4015454"/>
              <a:gd name="connsiteY2" fmla="*/ 2223509 h 2223509"/>
              <a:gd name="connsiteX3" fmla="*/ 0 w 4015454"/>
              <a:gd name="connsiteY3" fmla="*/ 2211153 h 2223509"/>
              <a:gd name="connsiteX4" fmla="*/ 0 w 4015454"/>
              <a:gd name="connsiteY4" fmla="*/ 0 h 2223509"/>
              <a:gd name="connsiteX0" fmla="*/ 0 w 4015454"/>
              <a:gd name="connsiteY0" fmla="*/ 0 h 2223509"/>
              <a:gd name="connsiteX1" fmla="*/ 4015454 w 4015454"/>
              <a:gd name="connsiteY1" fmla="*/ 0 h 2223509"/>
              <a:gd name="connsiteX2" fmla="*/ 3916600 w 4015454"/>
              <a:gd name="connsiteY2" fmla="*/ 2223509 h 2223509"/>
              <a:gd name="connsiteX3" fmla="*/ 0 w 4015454"/>
              <a:gd name="connsiteY3" fmla="*/ 2211153 h 2223509"/>
              <a:gd name="connsiteX4" fmla="*/ 0 w 4015454"/>
              <a:gd name="connsiteY4" fmla="*/ 0 h 2223509"/>
              <a:gd name="connsiteX0" fmla="*/ 0 w 3916600"/>
              <a:gd name="connsiteY0" fmla="*/ 37070 h 2260579"/>
              <a:gd name="connsiteX1" fmla="*/ 3385260 w 3916600"/>
              <a:gd name="connsiteY1" fmla="*/ 0 h 2260579"/>
              <a:gd name="connsiteX2" fmla="*/ 3916600 w 3916600"/>
              <a:gd name="connsiteY2" fmla="*/ 2260579 h 2260579"/>
              <a:gd name="connsiteX3" fmla="*/ 0 w 3916600"/>
              <a:gd name="connsiteY3" fmla="*/ 2248223 h 2260579"/>
              <a:gd name="connsiteX4" fmla="*/ 0 w 3916600"/>
              <a:gd name="connsiteY4" fmla="*/ 37070 h 2260579"/>
              <a:gd name="connsiteX0" fmla="*/ 0 w 4027812"/>
              <a:gd name="connsiteY0" fmla="*/ 0 h 2223509"/>
              <a:gd name="connsiteX1" fmla="*/ 4027812 w 4027812"/>
              <a:gd name="connsiteY1" fmla="*/ 12357 h 2223509"/>
              <a:gd name="connsiteX2" fmla="*/ 3916600 w 4027812"/>
              <a:gd name="connsiteY2" fmla="*/ 2223509 h 2223509"/>
              <a:gd name="connsiteX3" fmla="*/ 0 w 4027812"/>
              <a:gd name="connsiteY3" fmla="*/ 2211153 h 2223509"/>
              <a:gd name="connsiteX4" fmla="*/ 0 w 4027812"/>
              <a:gd name="connsiteY4" fmla="*/ 0 h 2223509"/>
              <a:gd name="connsiteX0" fmla="*/ 556054 w 4027812"/>
              <a:gd name="connsiteY0" fmla="*/ 61783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0 w 4027812"/>
              <a:gd name="connsiteY3" fmla="*/ 2198796 h 2211152"/>
              <a:gd name="connsiteX4" fmla="*/ 556054 w 4027812"/>
              <a:gd name="connsiteY4" fmla="*/ 61783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0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74141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23509"/>
              <a:gd name="connsiteX1" fmla="*/ 4027812 w 4027812"/>
              <a:gd name="connsiteY1" fmla="*/ 0 h 2223509"/>
              <a:gd name="connsiteX2" fmla="*/ 3916600 w 4027812"/>
              <a:gd name="connsiteY2" fmla="*/ 2211152 h 2223509"/>
              <a:gd name="connsiteX3" fmla="*/ 345989 w 4027812"/>
              <a:gd name="connsiteY3" fmla="*/ 2223509 h 2223509"/>
              <a:gd name="connsiteX4" fmla="*/ 0 w 4027812"/>
              <a:gd name="connsiteY4" fmla="*/ 37069 h 2223509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123568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86498 w 4027812"/>
              <a:gd name="connsiteY3" fmla="*/ 2198796 h 2211152"/>
              <a:gd name="connsiteX4" fmla="*/ 0 w 4027812"/>
              <a:gd name="connsiteY4" fmla="*/ 37069 h 2211152"/>
              <a:gd name="connsiteX0" fmla="*/ 0 w 4019998"/>
              <a:gd name="connsiteY0" fmla="*/ 158659 h 2332742"/>
              <a:gd name="connsiteX1" fmla="*/ 4019998 w 4019998"/>
              <a:gd name="connsiteY1" fmla="*/ 0 h 2332742"/>
              <a:gd name="connsiteX2" fmla="*/ 3916600 w 4019998"/>
              <a:gd name="connsiteY2" fmla="*/ 2332742 h 2332742"/>
              <a:gd name="connsiteX3" fmla="*/ 86498 w 4019998"/>
              <a:gd name="connsiteY3" fmla="*/ 2320386 h 2332742"/>
              <a:gd name="connsiteX4" fmla="*/ 0 w 4019998"/>
              <a:gd name="connsiteY4" fmla="*/ 158659 h 2332742"/>
              <a:gd name="connsiteX0" fmla="*/ 0 w 4019998"/>
              <a:gd name="connsiteY0" fmla="*/ 158659 h 2466295"/>
              <a:gd name="connsiteX1" fmla="*/ 4019998 w 4019998"/>
              <a:gd name="connsiteY1" fmla="*/ 0 h 2466295"/>
              <a:gd name="connsiteX2" fmla="*/ 3916600 w 4019998"/>
              <a:gd name="connsiteY2" fmla="*/ 2332742 h 2466295"/>
              <a:gd name="connsiteX3" fmla="*/ 70870 w 4019998"/>
              <a:gd name="connsiteY3" fmla="*/ 2466295 h 2466295"/>
              <a:gd name="connsiteX4" fmla="*/ 0 w 4019998"/>
              <a:gd name="connsiteY4" fmla="*/ 158659 h 2466295"/>
              <a:gd name="connsiteX0" fmla="*/ 0 w 4019998"/>
              <a:gd name="connsiteY0" fmla="*/ 158659 h 2369021"/>
              <a:gd name="connsiteX1" fmla="*/ 4019998 w 4019998"/>
              <a:gd name="connsiteY1" fmla="*/ 0 h 2369021"/>
              <a:gd name="connsiteX2" fmla="*/ 3916600 w 4019998"/>
              <a:gd name="connsiteY2" fmla="*/ 2332742 h 2369021"/>
              <a:gd name="connsiteX3" fmla="*/ 109940 w 4019998"/>
              <a:gd name="connsiteY3" fmla="*/ 2369021 h 2369021"/>
              <a:gd name="connsiteX4" fmla="*/ 0 w 4019998"/>
              <a:gd name="connsiteY4" fmla="*/ 158659 h 236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998" h="2369021">
                <a:moveTo>
                  <a:pt x="0" y="158659"/>
                </a:moveTo>
                <a:lnTo>
                  <a:pt x="4019998" y="0"/>
                </a:lnTo>
                <a:lnTo>
                  <a:pt x="3916600" y="2332742"/>
                </a:lnTo>
                <a:lnTo>
                  <a:pt x="109940" y="2369021"/>
                </a:lnTo>
                <a:lnTo>
                  <a:pt x="0" y="158659"/>
                </a:lnTo>
                <a:close/>
              </a:path>
            </a:pathLst>
          </a:custGeom>
          <a:solidFill>
            <a:schemeClr val="bg1"/>
          </a:solidFill>
          <a:ln w="4699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C13730"/>
                </a:solidFill>
              </a:rPr>
              <a:t> </a:t>
            </a:r>
            <a:endParaRPr lang="en-NL" dirty="0">
              <a:solidFill>
                <a:srgbClr val="C13730"/>
              </a:solidFill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CFCA4B68-1B33-0FC5-D82E-01D2BE43DCF6}"/>
              </a:ext>
            </a:extLst>
          </p:cNvPr>
          <p:cNvSpPr/>
          <p:nvPr/>
        </p:nvSpPr>
        <p:spPr>
          <a:xfrm flipH="1">
            <a:off x="1278200" y="4197154"/>
            <a:ext cx="4480223" cy="816970"/>
          </a:xfrm>
          <a:custGeom>
            <a:avLst/>
            <a:gdLst>
              <a:gd name="connsiteX0" fmla="*/ 0 w 4015454"/>
              <a:gd name="connsiteY0" fmla="*/ 0 h 2211153"/>
              <a:gd name="connsiteX1" fmla="*/ 4015454 w 4015454"/>
              <a:gd name="connsiteY1" fmla="*/ 0 h 2211153"/>
              <a:gd name="connsiteX2" fmla="*/ 4015454 w 4015454"/>
              <a:gd name="connsiteY2" fmla="*/ 2211153 h 2211153"/>
              <a:gd name="connsiteX3" fmla="*/ 0 w 4015454"/>
              <a:gd name="connsiteY3" fmla="*/ 2211153 h 2211153"/>
              <a:gd name="connsiteX4" fmla="*/ 0 w 4015454"/>
              <a:gd name="connsiteY4" fmla="*/ 0 h 2211153"/>
              <a:gd name="connsiteX0" fmla="*/ 0 w 4015454"/>
              <a:gd name="connsiteY0" fmla="*/ 0 h 2223509"/>
              <a:gd name="connsiteX1" fmla="*/ 4015454 w 4015454"/>
              <a:gd name="connsiteY1" fmla="*/ 0 h 2223509"/>
              <a:gd name="connsiteX2" fmla="*/ 3755962 w 4015454"/>
              <a:gd name="connsiteY2" fmla="*/ 2223509 h 2223509"/>
              <a:gd name="connsiteX3" fmla="*/ 0 w 4015454"/>
              <a:gd name="connsiteY3" fmla="*/ 2211153 h 2223509"/>
              <a:gd name="connsiteX4" fmla="*/ 0 w 4015454"/>
              <a:gd name="connsiteY4" fmla="*/ 0 h 2223509"/>
              <a:gd name="connsiteX0" fmla="*/ 0 w 4015454"/>
              <a:gd name="connsiteY0" fmla="*/ 0 h 2223509"/>
              <a:gd name="connsiteX1" fmla="*/ 4015454 w 4015454"/>
              <a:gd name="connsiteY1" fmla="*/ 0 h 2223509"/>
              <a:gd name="connsiteX2" fmla="*/ 3916600 w 4015454"/>
              <a:gd name="connsiteY2" fmla="*/ 2223509 h 2223509"/>
              <a:gd name="connsiteX3" fmla="*/ 0 w 4015454"/>
              <a:gd name="connsiteY3" fmla="*/ 2211153 h 2223509"/>
              <a:gd name="connsiteX4" fmla="*/ 0 w 4015454"/>
              <a:gd name="connsiteY4" fmla="*/ 0 h 2223509"/>
              <a:gd name="connsiteX0" fmla="*/ 0 w 3916600"/>
              <a:gd name="connsiteY0" fmla="*/ 37070 h 2260579"/>
              <a:gd name="connsiteX1" fmla="*/ 3385260 w 3916600"/>
              <a:gd name="connsiteY1" fmla="*/ 0 h 2260579"/>
              <a:gd name="connsiteX2" fmla="*/ 3916600 w 3916600"/>
              <a:gd name="connsiteY2" fmla="*/ 2260579 h 2260579"/>
              <a:gd name="connsiteX3" fmla="*/ 0 w 3916600"/>
              <a:gd name="connsiteY3" fmla="*/ 2248223 h 2260579"/>
              <a:gd name="connsiteX4" fmla="*/ 0 w 3916600"/>
              <a:gd name="connsiteY4" fmla="*/ 37070 h 2260579"/>
              <a:gd name="connsiteX0" fmla="*/ 0 w 4027812"/>
              <a:gd name="connsiteY0" fmla="*/ 0 h 2223509"/>
              <a:gd name="connsiteX1" fmla="*/ 4027812 w 4027812"/>
              <a:gd name="connsiteY1" fmla="*/ 12357 h 2223509"/>
              <a:gd name="connsiteX2" fmla="*/ 3916600 w 4027812"/>
              <a:gd name="connsiteY2" fmla="*/ 2223509 h 2223509"/>
              <a:gd name="connsiteX3" fmla="*/ 0 w 4027812"/>
              <a:gd name="connsiteY3" fmla="*/ 2211153 h 2223509"/>
              <a:gd name="connsiteX4" fmla="*/ 0 w 4027812"/>
              <a:gd name="connsiteY4" fmla="*/ 0 h 2223509"/>
              <a:gd name="connsiteX0" fmla="*/ 556054 w 4027812"/>
              <a:gd name="connsiteY0" fmla="*/ 61783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0 w 4027812"/>
              <a:gd name="connsiteY3" fmla="*/ 2198796 h 2211152"/>
              <a:gd name="connsiteX4" fmla="*/ 556054 w 4027812"/>
              <a:gd name="connsiteY4" fmla="*/ 61783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0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74141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23509"/>
              <a:gd name="connsiteX1" fmla="*/ 4027812 w 4027812"/>
              <a:gd name="connsiteY1" fmla="*/ 0 h 2223509"/>
              <a:gd name="connsiteX2" fmla="*/ 3916600 w 4027812"/>
              <a:gd name="connsiteY2" fmla="*/ 2211152 h 2223509"/>
              <a:gd name="connsiteX3" fmla="*/ 345989 w 4027812"/>
              <a:gd name="connsiteY3" fmla="*/ 2223509 h 2223509"/>
              <a:gd name="connsiteX4" fmla="*/ 0 w 4027812"/>
              <a:gd name="connsiteY4" fmla="*/ 37069 h 2223509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123568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86498 w 4027812"/>
              <a:gd name="connsiteY3" fmla="*/ 2198796 h 2211152"/>
              <a:gd name="connsiteX4" fmla="*/ 0 w 4027812"/>
              <a:gd name="connsiteY4" fmla="*/ 37069 h 2211152"/>
              <a:gd name="connsiteX0" fmla="*/ 0 w 4019998"/>
              <a:gd name="connsiteY0" fmla="*/ 158659 h 2332742"/>
              <a:gd name="connsiteX1" fmla="*/ 4019998 w 4019998"/>
              <a:gd name="connsiteY1" fmla="*/ 0 h 2332742"/>
              <a:gd name="connsiteX2" fmla="*/ 3916600 w 4019998"/>
              <a:gd name="connsiteY2" fmla="*/ 2332742 h 2332742"/>
              <a:gd name="connsiteX3" fmla="*/ 86498 w 4019998"/>
              <a:gd name="connsiteY3" fmla="*/ 2320386 h 2332742"/>
              <a:gd name="connsiteX4" fmla="*/ 0 w 4019998"/>
              <a:gd name="connsiteY4" fmla="*/ 158659 h 2332742"/>
              <a:gd name="connsiteX0" fmla="*/ 0 w 4019998"/>
              <a:gd name="connsiteY0" fmla="*/ 158659 h 2466295"/>
              <a:gd name="connsiteX1" fmla="*/ 4019998 w 4019998"/>
              <a:gd name="connsiteY1" fmla="*/ 0 h 2466295"/>
              <a:gd name="connsiteX2" fmla="*/ 3916600 w 4019998"/>
              <a:gd name="connsiteY2" fmla="*/ 2332742 h 2466295"/>
              <a:gd name="connsiteX3" fmla="*/ 70870 w 4019998"/>
              <a:gd name="connsiteY3" fmla="*/ 2466295 h 2466295"/>
              <a:gd name="connsiteX4" fmla="*/ 0 w 4019998"/>
              <a:gd name="connsiteY4" fmla="*/ 158659 h 2466295"/>
              <a:gd name="connsiteX0" fmla="*/ 0 w 4019998"/>
              <a:gd name="connsiteY0" fmla="*/ 158659 h 2369021"/>
              <a:gd name="connsiteX1" fmla="*/ 4019998 w 4019998"/>
              <a:gd name="connsiteY1" fmla="*/ 0 h 2369021"/>
              <a:gd name="connsiteX2" fmla="*/ 3916600 w 4019998"/>
              <a:gd name="connsiteY2" fmla="*/ 2332742 h 2369021"/>
              <a:gd name="connsiteX3" fmla="*/ 109940 w 4019998"/>
              <a:gd name="connsiteY3" fmla="*/ 2369021 h 2369021"/>
              <a:gd name="connsiteX4" fmla="*/ 0 w 4019998"/>
              <a:gd name="connsiteY4" fmla="*/ 158659 h 236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998" h="2369021">
                <a:moveTo>
                  <a:pt x="0" y="158659"/>
                </a:moveTo>
                <a:lnTo>
                  <a:pt x="4019998" y="0"/>
                </a:lnTo>
                <a:lnTo>
                  <a:pt x="3916600" y="2332742"/>
                </a:lnTo>
                <a:lnTo>
                  <a:pt x="109940" y="2369021"/>
                </a:lnTo>
                <a:lnTo>
                  <a:pt x="0" y="158659"/>
                </a:lnTo>
                <a:close/>
              </a:path>
            </a:pathLst>
          </a:custGeom>
          <a:solidFill>
            <a:schemeClr val="bg1"/>
          </a:solidFill>
          <a:ln w="4699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BA94D87C-4748-962F-9B69-232C28D91DF1}"/>
              </a:ext>
            </a:extLst>
          </p:cNvPr>
          <p:cNvSpPr/>
          <p:nvPr/>
        </p:nvSpPr>
        <p:spPr>
          <a:xfrm>
            <a:off x="6182777" y="3081377"/>
            <a:ext cx="4480223" cy="690115"/>
          </a:xfrm>
          <a:custGeom>
            <a:avLst/>
            <a:gdLst>
              <a:gd name="connsiteX0" fmla="*/ 0 w 4015454"/>
              <a:gd name="connsiteY0" fmla="*/ 0 h 2211153"/>
              <a:gd name="connsiteX1" fmla="*/ 4015454 w 4015454"/>
              <a:gd name="connsiteY1" fmla="*/ 0 h 2211153"/>
              <a:gd name="connsiteX2" fmla="*/ 4015454 w 4015454"/>
              <a:gd name="connsiteY2" fmla="*/ 2211153 h 2211153"/>
              <a:gd name="connsiteX3" fmla="*/ 0 w 4015454"/>
              <a:gd name="connsiteY3" fmla="*/ 2211153 h 2211153"/>
              <a:gd name="connsiteX4" fmla="*/ 0 w 4015454"/>
              <a:gd name="connsiteY4" fmla="*/ 0 h 2211153"/>
              <a:gd name="connsiteX0" fmla="*/ 0 w 4015454"/>
              <a:gd name="connsiteY0" fmla="*/ 0 h 2223509"/>
              <a:gd name="connsiteX1" fmla="*/ 4015454 w 4015454"/>
              <a:gd name="connsiteY1" fmla="*/ 0 h 2223509"/>
              <a:gd name="connsiteX2" fmla="*/ 3755962 w 4015454"/>
              <a:gd name="connsiteY2" fmla="*/ 2223509 h 2223509"/>
              <a:gd name="connsiteX3" fmla="*/ 0 w 4015454"/>
              <a:gd name="connsiteY3" fmla="*/ 2211153 h 2223509"/>
              <a:gd name="connsiteX4" fmla="*/ 0 w 4015454"/>
              <a:gd name="connsiteY4" fmla="*/ 0 h 2223509"/>
              <a:gd name="connsiteX0" fmla="*/ 0 w 4015454"/>
              <a:gd name="connsiteY0" fmla="*/ 0 h 2223509"/>
              <a:gd name="connsiteX1" fmla="*/ 4015454 w 4015454"/>
              <a:gd name="connsiteY1" fmla="*/ 0 h 2223509"/>
              <a:gd name="connsiteX2" fmla="*/ 3916600 w 4015454"/>
              <a:gd name="connsiteY2" fmla="*/ 2223509 h 2223509"/>
              <a:gd name="connsiteX3" fmla="*/ 0 w 4015454"/>
              <a:gd name="connsiteY3" fmla="*/ 2211153 h 2223509"/>
              <a:gd name="connsiteX4" fmla="*/ 0 w 4015454"/>
              <a:gd name="connsiteY4" fmla="*/ 0 h 2223509"/>
              <a:gd name="connsiteX0" fmla="*/ 0 w 3916600"/>
              <a:gd name="connsiteY0" fmla="*/ 37070 h 2260579"/>
              <a:gd name="connsiteX1" fmla="*/ 3385260 w 3916600"/>
              <a:gd name="connsiteY1" fmla="*/ 0 h 2260579"/>
              <a:gd name="connsiteX2" fmla="*/ 3916600 w 3916600"/>
              <a:gd name="connsiteY2" fmla="*/ 2260579 h 2260579"/>
              <a:gd name="connsiteX3" fmla="*/ 0 w 3916600"/>
              <a:gd name="connsiteY3" fmla="*/ 2248223 h 2260579"/>
              <a:gd name="connsiteX4" fmla="*/ 0 w 3916600"/>
              <a:gd name="connsiteY4" fmla="*/ 37070 h 2260579"/>
              <a:gd name="connsiteX0" fmla="*/ 0 w 4027812"/>
              <a:gd name="connsiteY0" fmla="*/ 0 h 2223509"/>
              <a:gd name="connsiteX1" fmla="*/ 4027812 w 4027812"/>
              <a:gd name="connsiteY1" fmla="*/ 12357 h 2223509"/>
              <a:gd name="connsiteX2" fmla="*/ 3916600 w 4027812"/>
              <a:gd name="connsiteY2" fmla="*/ 2223509 h 2223509"/>
              <a:gd name="connsiteX3" fmla="*/ 0 w 4027812"/>
              <a:gd name="connsiteY3" fmla="*/ 2211153 h 2223509"/>
              <a:gd name="connsiteX4" fmla="*/ 0 w 4027812"/>
              <a:gd name="connsiteY4" fmla="*/ 0 h 2223509"/>
              <a:gd name="connsiteX0" fmla="*/ 556054 w 4027812"/>
              <a:gd name="connsiteY0" fmla="*/ 61783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0 w 4027812"/>
              <a:gd name="connsiteY3" fmla="*/ 2198796 h 2211152"/>
              <a:gd name="connsiteX4" fmla="*/ 556054 w 4027812"/>
              <a:gd name="connsiteY4" fmla="*/ 61783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0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74141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23509"/>
              <a:gd name="connsiteX1" fmla="*/ 4027812 w 4027812"/>
              <a:gd name="connsiteY1" fmla="*/ 0 h 2223509"/>
              <a:gd name="connsiteX2" fmla="*/ 3916600 w 4027812"/>
              <a:gd name="connsiteY2" fmla="*/ 2211152 h 2223509"/>
              <a:gd name="connsiteX3" fmla="*/ 345989 w 4027812"/>
              <a:gd name="connsiteY3" fmla="*/ 2223509 h 2223509"/>
              <a:gd name="connsiteX4" fmla="*/ 0 w 4027812"/>
              <a:gd name="connsiteY4" fmla="*/ 37069 h 2223509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123568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86498 w 4027812"/>
              <a:gd name="connsiteY3" fmla="*/ 2198796 h 2211152"/>
              <a:gd name="connsiteX4" fmla="*/ 0 w 4027812"/>
              <a:gd name="connsiteY4" fmla="*/ 37069 h 2211152"/>
              <a:gd name="connsiteX0" fmla="*/ 0 w 4019998"/>
              <a:gd name="connsiteY0" fmla="*/ 158659 h 2332742"/>
              <a:gd name="connsiteX1" fmla="*/ 4019998 w 4019998"/>
              <a:gd name="connsiteY1" fmla="*/ 0 h 2332742"/>
              <a:gd name="connsiteX2" fmla="*/ 3916600 w 4019998"/>
              <a:gd name="connsiteY2" fmla="*/ 2332742 h 2332742"/>
              <a:gd name="connsiteX3" fmla="*/ 86498 w 4019998"/>
              <a:gd name="connsiteY3" fmla="*/ 2320386 h 2332742"/>
              <a:gd name="connsiteX4" fmla="*/ 0 w 4019998"/>
              <a:gd name="connsiteY4" fmla="*/ 158659 h 2332742"/>
              <a:gd name="connsiteX0" fmla="*/ 0 w 4019998"/>
              <a:gd name="connsiteY0" fmla="*/ 158659 h 2466295"/>
              <a:gd name="connsiteX1" fmla="*/ 4019998 w 4019998"/>
              <a:gd name="connsiteY1" fmla="*/ 0 h 2466295"/>
              <a:gd name="connsiteX2" fmla="*/ 3916600 w 4019998"/>
              <a:gd name="connsiteY2" fmla="*/ 2332742 h 2466295"/>
              <a:gd name="connsiteX3" fmla="*/ 70870 w 4019998"/>
              <a:gd name="connsiteY3" fmla="*/ 2466295 h 2466295"/>
              <a:gd name="connsiteX4" fmla="*/ 0 w 4019998"/>
              <a:gd name="connsiteY4" fmla="*/ 158659 h 2466295"/>
              <a:gd name="connsiteX0" fmla="*/ 0 w 4019998"/>
              <a:gd name="connsiteY0" fmla="*/ 158659 h 2369021"/>
              <a:gd name="connsiteX1" fmla="*/ 4019998 w 4019998"/>
              <a:gd name="connsiteY1" fmla="*/ 0 h 2369021"/>
              <a:gd name="connsiteX2" fmla="*/ 3916600 w 4019998"/>
              <a:gd name="connsiteY2" fmla="*/ 2332742 h 2369021"/>
              <a:gd name="connsiteX3" fmla="*/ 109940 w 4019998"/>
              <a:gd name="connsiteY3" fmla="*/ 2369021 h 2369021"/>
              <a:gd name="connsiteX4" fmla="*/ 0 w 4019998"/>
              <a:gd name="connsiteY4" fmla="*/ 158659 h 236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998" h="2369021">
                <a:moveTo>
                  <a:pt x="0" y="158659"/>
                </a:moveTo>
                <a:lnTo>
                  <a:pt x="4019998" y="0"/>
                </a:lnTo>
                <a:lnTo>
                  <a:pt x="3916600" y="2332742"/>
                </a:lnTo>
                <a:lnTo>
                  <a:pt x="109940" y="2369021"/>
                </a:lnTo>
                <a:lnTo>
                  <a:pt x="0" y="158659"/>
                </a:lnTo>
                <a:close/>
              </a:path>
            </a:pathLst>
          </a:custGeom>
          <a:solidFill>
            <a:schemeClr val="bg1"/>
          </a:solidFill>
          <a:ln w="4699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C13730"/>
              </a:solidFill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ED6FC7C1-34E5-A854-B150-507DE889D745}"/>
              </a:ext>
            </a:extLst>
          </p:cNvPr>
          <p:cNvSpPr/>
          <p:nvPr/>
        </p:nvSpPr>
        <p:spPr>
          <a:xfrm flipH="1">
            <a:off x="6136511" y="2062586"/>
            <a:ext cx="4480223" cy="861791"/>
          </a:xfrm>
          <a:custGeom>
            <a:avLst/>
            <a:gdLst>
              <a:gd name="connsiteX0" fmla="*/ 0 w 4015454"/>
              <a:gd name="connsiteY0" fmla="*/ 0 h 2211153"/>
              <a:gd name="connsiteX1" fmla="*/ 4015454 w 4015454"/>
              <a:gd name="connsiteY1" fmla="*/ 0 h 2211153"/>
              <a:gd name="connsiteX2" fmla="*/ 4015454 w 4015454"/>
              <a:gd name="connsiteY2" fmla="*/ 2211153 h 2211153"/>
              <a:gd name="connsiteX3" fmla="*/ 0 w 4015454"/>
              <a:gd name="connsiteY3" fmla="*/ 2211153 h 2211153"/>
              <a:gd name="connsiteX4" fmla="*/ 0 w 4015454"/>
              <a:gd name="connsiteY4" fmla="*/ 0 h 2211153"/>
              <a:gd name="connsiteX0" fmla="*/ 0 w 4015454"/>
              <a:gd name="connsiteY0" fmla="*/ 0 h 2223509"/>
              <a:gd name="connsiteX1" fmla="*/ 4015454 w 4015454"/>
              <a:gd name="connsiteY1" fmla="*/ 0 h 2223509"/>
              <a:gd name="connsiteX2" fmla="*/ 3755962 w 4015454"/>
              <a:gd name="connsiteY2" fmla="*/ 2223509 h 2223509"/>
              <a:gd name="connsiteX3" fmla="*/ 0 w 4015454"/>
              <a:gd name="connsiteY3" fmla="*/ 2211153 h 2223509"/>
              <a:gd name="connsiteX4" fmla="*/ 0 w 4015454"/>
              <a:gd name="connsiteY4" fmla="*/ 0 h 2223509"/>
              <a:gd name="connsiteX0" fmla="*/ 0 w 4015454"/>
              <a:gd name="connsiteY0" fmla="*/ 0 h 2223509"/>
              <a:gd name="connsiteX1" fmla="*/ 4015454 w 4015454"/>
              <a:gd name="connsiteY1" fmla="*/ 0 h 2223509"/>
              <a:gd name="connsiteX2" fmla="*/ 3916600 w 4015454"/>
              <a:gd name="connsiteY2" fmla="*/ 2223509 h 2223509"/>
              <a:gd name="connsiteX3" fmla="*/ 0 w 4015454"/>
              <a:gd name="connsiteY3" fmla="*/ 2211153 h 2223509"/>
              <a:gd name="connsiteX4" fmla="*/ 0 w 4015454"/>
              <a:gd name="connsiteY4" fmla="*/ 0 h 2223509"/>
              <a:gd name="connsiteX0" fmla="*/ 0 w 3916600"/>
              <a:gd name="connsiteY0" fmla="*/ 37070 h 2260579"/>
              <a:gd name="connsiteX1" fmla="*/ 3385260 w 3916600"/>
              <a:gd name="connsiteY1" fmla="*/ 0 h 2260579"/>
              <a:gd name="connsiteX2" fmla="*/ 3916600 w 3916600"/>
              <a:gd name="connsiteY2" fmla="*/ 2260579 h 2260579"/>
              <a:gd name="connsiteX3" fmla="*/ 0 w 3916600"/>
              <a:gd name="connsiteY3" fmla="*/ 2248223 h 2260579"/>
              <a:gd name="connsiteX4" fmla="*/ 0 w 3916600"/>
              <a:gd name="connsiteY4" fmla="*/ 37070 h 2260579"/>
              <a:gd name="connsiteX0" fmla="*/ 0 w 4027812"/>
              <a:gd name="connsiteY0" fmla="*/ 0 h 2223509"/>
              <a:gd name="connsiteX1" fmla="*/ 4027812 w 4027812"/>
              <a:gd name="connsiteY1" fmla="*/ 12357 h 2223509"/>
              <a:gd name="connsiteX2" fmla="*/ 3916600 w 4027812"/>
              <a:gd name="connsiteY2" fmla="*/ 2223509 h 2223509"/>
              <a:gd name="connsiteX3" fmla="*/ 0 w 4027812"/>
              <a:gd name="connsiteY3" fmla="*/ 2211153 h 2223509"/>
              <a:gd name="connsiteX4" fmla="*/ 0 w 4027812"/>
              <a:gd name="connsiteY4" fmla="*/ 0 h 2223509"/>
              <a:gd name="connsiteX0" fmla="*/ 556054 w 4027812"/>
              <a:gd name="connsiteY0" fmla="*/ 61783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0 w 4027812"/>
              <a:gd name="connsiteY3" fmla="*/ 2198796 h 2211152"/>
              <a:gd name="connsiteX4" fmla="*/ 556054 w 4027812"/>
              <a:gd name="connsiteY4" fmla="*/ 61783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0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74141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23509"/>
              <a:gd name="connsiteX1" fmla="*/ 4027812 w 4027812"/>
              <a:gd name="connsiteY1" fmla="*/ 0 h 2223509"/>
              <a:gd name="connsiteX2" fmla="*/ 3916600 w 4027812"/>
              <a:gd name="connsiteY2" fmla="*/ 2211152 h 2223509"/>
              <a:gd name="connsiteX3" fmla="*/ 345989 w 4027812"/>
              <a:gd name="connsiteY3" fmla="*/ 2223509 h 2223509"/>
              <a:gd name="connsiteX4" fmla="*/ 0 w 4027812"/>
              <a:gd name="connsiteY4" fmla="*/ 37069 h 2223509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123568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86498 w 4027812"/>
              <a:gd name="connsiteY3" fmla="*/ 2198796 h 2211152"/>
              <a:gd name="connsiteX4" fmla="*/ 0 w 4027812"/>
              <a:gd name="connsiteY4" fmla="*/ 37069 h 2211152"/>
              <a:gd name="connsiteX0" fmla="*/ 0 w 4019998"/>
              <a:gd name="connsiteY0" fmla="*/ 158659 h 2332742"/>
              <a:gd name="connsiteX1" fmla="*/ 4019998 w 4019998"/>
              <a:gd name="connsiteY1" fmla="*/ 0 h 2332742"/>
              <a:gd name="connsiteX2" fmla="*/ 3916600 w 4019998"/>
              <a:gd name="connsiteY2" fmla="*/ 2332742 h 2332742"/>
              <a:gd name="connsiteX3" fmla="*/ 86498 w 4019998"/>
              <a:gd name="connsiteY3" fmla="*/ 2320386 h 2332742"/>
              <a:gd name="connsiteX4" fmla="*/ 0 w 4019998"/>
              <a:gd name="connsiteY4" fmla="*/ 158659 h 2332742"/>
              <a:gd name="connsiteX0" fmla="*/ 0 w 4019998"/>
              <a:gd name="connsiteY0" fmla="*/ 158659 h 2466295"/>
              <a:gd name="connsiteX1" fmla="*/ 4019998 w 4019998"/>
              <a:gd name="connsiteY1" fmla="*/ 0 h 2466295"/>
              <a:gd name="connsiteX2" fmla="*/ 3916600 w 4019998"/>
              <a:gd name="connsiteY2" fmla="*/ 2332742 h 2466295"/>
              <a:gd name="connsiteX3" fmla="*/ 70870 w 4019998"/>
              <a:gd name="connsiteY3" fmla="*/ 2466295 h 2466295"/>
              <a:gd name="connsiteX4" fmla="*/ 0 w 4019998"/>
              <a:gd name="connsiteY4" fmla="*/ 158659 h 2466295"/>
              <a:gd name="connsiteX0" fmla="*/ 0 w 4019998"/>
              <a:gd name="connsiteY0" fmla="*/ 158659 h 2369021"/>
              <a:gd name="connsiteX1" fmla="*/ 4019998 w 4019998"/>
              <a:gd name="connsiteY1" fmla="*/ 0 h 2369021"/>
              <a:gd name="connsiteX2" fmla="*/ 3916600 w 4019998"/>
              <a:gd name="connsiteY2" fmla="*/ 2332742 h 2369021"/>
              <a:gd name="connsiteX3" fmla="*/ 109940 w 4019998"/>
              <a:gd name="connsiteY3" fmla="*/ 2369021 h 2369021"/>
              <a:gd name="connsiteX4" fmla="*/ 0 w 4019998"/>
              <a:gd name="connsiteY4" fmla="*/ 158659 h 236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998" h="2369021">
                <a:moveTo>
                  <a:pt x="0" y="158659"/>
                </a:moveTo>
                <a:lnTo>
                  <a:pt x="4019998" y="0"/>
                </a:lnTo>
                <a:lnTo>
                  <a:pt x="3916600" y="2332742"/>
                </a:lnTo>
                <a:lnTo>
                  <a:pt x="109940" y="2369021"/>
                </a:lnTo>
                <a:lnTo>
                  <a:pt x="0" y="158659"/>
                </a:lnTo>
                <a:close/>
              </a:path>
            </a:pathLst>
          </a:custGeom>
          <a:solidFill>
            <a:schemeClr val="bg1"/>
          </a:solidFill>
          <a:ln w="4699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D7605FBF-1965-A299-FF51-5E7F8F0A515D}"/>
              </a:ext>
            </a:extLst>
          </p:cNvPr>
          <p:cNvSpPr/>
          <p:nvPr/>
        </p:nvSpPr>
        <p:spPr>
          <a:xfrm flipH="1">
            <a:off x="1404026" y="3082773"/>
            <a:ext cx="4480223" cy="771738"/>
          </a:xfrm>
          <a:custGeom>
            <a:avLst/>
            <a:gdLst>
              <a:gd name="connsiteX0" fmla="*/ 0 w 4015454"/>
              <a:gd name="connsiteY0" fmla="*/ 0 h 2211153"/>
              <a:gd name="connsiteX1" fmla="*/ 4015454 w 4015454"/>
              <a:gd name="connsiteY1" fmla="*/ 0 h 2211153"/>
              <a:gd name="connsiteX2" fmla="*/ 4015454 w 4015454"/>
              <a:gd name="connsiteY2" fmla="*/ 2211153 h 2211153"/>
              <a:gd name="connsiteX3" fmla="*/ 0 w 4015454"/>
              <a:gd name="connsiteY3" fmla="*/ 2211153 h 2211153"/>
              <a:gd name="connsiteX4" fmla="*/ 0 w 4015454"/>
              <a:gd name="connsiteY4" fmla="*/ 0 h 2211153"/>
              <a:gd name="connsiteX0" fmla="*/ 0 w 4015454"/>
              <a:gd name="connsiteY0" fmla="*/ 0 h 2223509"/>
              <a:gd name="connsiteX1" fmla="*/ 4015454 w 4015454"/>
              <a:gd name="connsiteY1" fmla="*/ 0 h 2223509"/>
              <a:gd name="connsiteX2" fmla="*/ 3755962 w 4015454"/>
              <a:gd name="connsiteY2" fmla="*/ 2223509 h 2223509"/>
              <a:gd name="connsiteX3" fmla="*/ 0 w 4015454"/>
              <a:gd name="connsiteY3" fmla="*/ 2211153 h 2223509"/>
              <a:gd name="connsiteX4" fmla="*/ 0 w 4015454"/>
              <a:gd name="connsiteY4" fmla="*/ 0 h 2223509"/>
              <a:gd name="connsiteX0" fmla="*/ 0 w 4015454"/>
              <a:gd name="connsiteY0" fmla="*/ 0 h 2223509"/>
              <a:gd name="connsiteX1" fmla="*/ 4015454 w 4015454"/>
              <a:gd name="connsiteY1" fmla="*/ 0 h 2223509"/>
              <a:gd name="connsiteX2" fmla="*/ 3916600 w 4015454"/>
              <a:gd name="connsiteY2" fmla="*/ 2223509 h 2223509"/>
              <a:gd name="connsiteX3" fmla="*/ 0 w 4015454"/>
              <a:gd name="connsiteY3" fmla="*/ 2211153 h 2223509"/>
              <a:gd name="connsiteX4" fmla="*/ 0 w 4015454"/>
              <a:gd name="connsiteY4" fmla="*/ 0 h 2223509"/>
              <a:gd name="connsiteX0" fmla="*/ 0 w 3916600"/>
              <a:gd name="connsiteY0" fmla="*/ 37070 h 2260579"/>
              <a:gd name="connsiteX1" fmla="*/ 3385260 w 3916600"/>
              <a:gd name="connsiteY1" fmla="*/ 0 h 2260579"/>
              <a:gd name="connsiteX2" fmla="*/ 3916600 w 3916600"/>
              <a:gd name="connsiteY2" fmla="*/ 2260579 h 2260579"/>
              <a:gd name="connsiteX3" fmla="*/ 0 w 3916600"/>
              <a:gd name="connsiteY3" fmla="*/ 2248223 h 2260579"/>
              <a:gd name="connsiteX4" fmla="*/ 0 w 3916600"/>
              <a:gd name="connsiteY4" fmla="*/ 37070 h 2260579"/>
              <a:gd name="connsiteX0" fmla="*/ 0 w 4027812"/>
              <a:gd name="connsiteY0" fmla="*/ 0 h 2223509"/>
              <a:gd name="connsiteX1" fmla="*/ 4027812 w 4027812"/>
              <a:gd name="connsiteY1" fmla="*/ 12357 h 2223509"/>
              <a:gd name="connsiteX2" fmla="*/ 3916600 w 4027812"/>
              <a:gd name="connsiteY2" fmla="*/ 2223509 h 2223509"/>
              <a:gd name="connsiteX3" fmla="*/ 0 w 4027812"/>
              <a:gd name="connsiteY3" fmla="*/ 2211153 h 2223509"/>
              <a:gd name="connsiteX4" fmla="*/ 0 w 4027812"/>
              <a:gd name="connsiteY4" fmla="*/ 0 h 2223509"/>
              <a:gd name="connsiteX0" fmla="*/ 556054 w 4027812"/>
              <a:gd name="connsiteY0" fmla="*/ 61783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0 w 4027812"/>
              <a:gd name="connsiteY3" fmla="*/ 2198796 h 2211152"/>
              <a:gd name="connsiteX4" fmla="*/ 556054 w 4027812"/>
              <a:gd name="connsiteY4" fmla="*/ 61783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0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74141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23509"/>
              <a:gd name="connsiteX1" fmla="*/ 4027812 w 4027812"/>
              <a:gd name="connsiteY1" fmla="*/ 0 h 2223509"/>
              <a:gd name="connsiteX2" fmla="*/ 3916600 w 4027812"/>
              <a:gd name="connsiteY2" fmla="*/ 2211152 h 2223509"/>
              <a:gd name="connsiteX3" fmla="*/ 345989 w 4027812"/>
              <a:gd name="connsiteY3" fmla="*/ 2223509 h 2223509"/>
              <a:gd name="connsiteX4" fmla="*/ 0 w 4027812"/>
              <a:gd name="connsiteY4" fmla="*/ 37069 h 2223509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123568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86498 w 4027812"/>
              <a:gd name="connsiteY3" fmla="*/ 2198796 h 2211152"/>
              <a:gd name="connsiteX4" fmla="*/ 0 w 4027812"/>
              <a:gd name="connsiteY4" fmla="*/ 37069 h 2211152"/>
              <a:gd name="connsiteX0" fmla="*/ 0 w 4019998"/>
              <a:gd name="connsiteY0" fmla="*/ 158659 h 2332742"/>
              <a:gd name="connsiteX1" fmla="*/ 4019998 w 4019998"/>
              <a:gd name="connsiteY1" fmla="*/ 0 h 2332742"/>
              <a:gd name="connsiteX2" fmla="*/ 3916600 w 4019998"/>
              <a:gd name="connsiteY2" fmla="*/ 2332742 h 2332742"/>
              <a:gd name="connsiteX3" fmla="*/ 86498 w 4019998"/>
              <a:gd name="connsiteY3" fmla="*/ 2320386 h 2332742"/>
              <a:gd name="connsiteX4" fmla="*/ 0 w 4019998"/>
              <a:gd name="connsiteY4" fmla="*/ 158659 h 2332742"/>
              <a:gd name="connsiteX0" fmla="*/ 0 w 4019998"/>
              <a:gd name="connsiteY0" fmla="*/ 158659 h 2466295"/>
              <a:gd name="connsiteX1" fmla="*/ 4019998 w 4019998"/>
              <a:gd name="connsiteY1" fmla="*/ 0 h 2466295"/>
              <a:gd name="connsiteX2" fmla="*/ 3916600 w 4019998"/>
              <a:gd name="connsiteY2" fmla="*/ 2332742 h 2466295"/>
              <a:gd name="connsiteX3" fmla="*/ 70870 w 4019998"/>
              <a:gd name="connsiteY3" fmla="*/ 2466295 h 2466295"/>
              <a:gd name="connsiteX4" fmla="*/ 0 w 4019998"/>
              <a:gd name="connsiteY4" fmla="*/ 158659 h 2466295"/>
              <a:gd name="connsiteX0" fmla="*/ 0 w 4019998"/>
              <a:gd name="connsiteY0" fmla="*/ 158659 h 2369021"/>
              <a:gd name="connsiteX1" fmla="*/ 4019998 w 4019998"/>
              <a:gd name="connsiteY1" fmla="*/ 0 h 2369021"/>
              <a:gd name="connsiteX2" fmla="*/ 3916600 w 4019998"/>
              <a:gd name="connsiteY2" fmla="*/ 2332742 h 2369021"/>
              <a:gd name="connsiteX3" fmla="*/ 109940 w 4019998"/>
              <a:gd name="connsiteY3" fmla="*/ 2369021 h 2369021"/>
              <a:gd name="connsiteX4" fmla="*/ 0 w 4019998"/>
              <a:gd name="connsiteY4" fmla="*/ 158659 h 236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998" h="2369021">
                <a:moveTo>
                  <a:pt x="0" y="158659"/>
                </a:moveTo>
                <a:lnTo>
                  <a:pt x="4019998" y="0"/>
                </a:lnTo>
                <a:lnTo>
                  <a:pt x="3916600" y="2332742"/>
                </a:lnTo>
                <a:lnTo>
                  <a:pt x="109940" y="2369021"/>
                </a:lnTo>
                <a:lnTo>
                  <a:pt x="0" y="158659"/>
                </a:lnTo>
                <a:close/>
              </a:path>
            </a:pathLst>
          </a:custGeom>
          <a:solidFill>
            <a:schemeClr val="bg1"/>
          </a:solidFill>
          <a:ln w="4699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/>
              <a:t>aa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8ED3C-93EF-8C47-E74C-8C920AFA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378" y="1069195"/>
            <a:ext cx="9144000" cy="696228"/>
          </a:xfrm>
        </p:spPr>
        <p:txBody>
          <a:bodyPr>
            <a:normAutofit/>
          </a:bodyPr>
          <a:lstStyle/>
          <a:p>
            <a:pPr algn="l"/>
            <a:r>
              <a:rPr lang="en-GB" sz="4000" b="1" err="1">
                <a:latin typeface="Greycliff CF"/>
              </a:rPr>
              <a:t>Inhoudsopgave</a:t>
            </a:r>
            <a:endParaRPr lang="en-NL" sz="4000" b="1">
              <a:latin typeface="Greycliff CF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29709-2FD5-4426-3CDD-29F0D8F4E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AF9AD44-8EF2-8BB2-95D9-818219F4856B}"/>
              </a:ext>
            </a:extLst>
          </p:cNvPr>
          <p:cNvSpPr txBox="1">
            <a:spLocks/>
          </p:cNvSpPr>
          <p:nvPr/>
        </p:nvSpPr>
        <p:spPr>
          <a:xfrm>
            <a:off x="1463456" y="3295535"/>
            <a:ext cx="4294971" cy="474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000" b="1" dirty="0">
              <a:solidFill>
                <a:srgbClr val="57AB26"/>
              </a:solidFill>
              <a:latin typeface="+mn-lt"/>
            </a:endParaRPr>
          </a:p>
          <a:p>
            <a:pPr algn="l"/>
            <a:endParaRPr lang="en-GB" sz="2000" b="1" dirty="0">
              <a:solidFill>
                <a:srgbClr val="57AB26"/>
              </a:solidFill>
              <a:latin typeface="+mn-lt"/>
            </a:endParaRPr>
          </a:p>
          <a:p>
            <a:pPr algn="l"/>
            <a:r>
              <a:rPr lang="en-GB" sz="2000" b="1" dirty="0" err="1">
                <a:solidFill>
                  <a:srgbClr val="57AB26"/>
                </a:solidFill>
                <a:latin typeface="+mn-lt"/>
              </a:rPr>
              <a:t>Belangrijkste</a:t>
            </a:r>
            <a:r>
              <a:rPr lang="en-GB" sz="2000" b="1" dirty="0">
                <a:solidFill>
                  <a:srgbClr val="57AB26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57AB26"/>
                </a:solidFill>
                <a:latin typeface="+mn-lt"/>
              </a:rPr>
              <a:t>zaken</a:t>
            </a:r>
            <a:r>
              <a:rPr lang="en-GB" sz="2000" b="1" dirty="0">
                <a:solidFill>
                  <a:srgbClr val="57AB26"/>
                </a:solidFill>
                <a:latin typeface="+mn-lt"/>
              </a:rPr>
              <a:t> in gr 6, 7 </a:t>
            </a:r>
            <a:r>
              <a:rPr lang="en-GB" sz="2000" b="1" dirty="0" err="1">
                <a:solidFill>
                  <a:srgbClr val="57AB26"/>
                </a:solidFill>
                <a:latin typeface="+mn-lt"/>
              </a:rPr>
              <a:t>en</a:t>
            </a:r>
            <a:r>
              <a:rPr lang="en-GB" sz="2000" b="1" dirty="0">
                <a:solidFill>
                  <a:srgbClr val="57AB26"/>
                </a:solidFill>
                <a:latin typeface="+mn-lt"/>
              </a:rPr>
              <a:t> 8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36964DAF-A32A-F881-933A-0E78F5EFBF63}"/>
              </a:ext>
            </a:extLst>
          </p:cNvPr>
          <p:cNvSpPr/>
          <p:nvPr/>
        </p:nvSpPr>
        <p:spPr>
          <a:xfrm flipH="1">
            <a:off x="1278204" y="2047492"/>
            <a:ext cx="4480223" cy="832659"/>
          </a:xfrm>
          <a:custGeom>
            <a:avLst/>
            <a:gdLst>
              <a:gd name="connsiteX0" fmla="*/ 0 w 4015454"/>
              <a:gd name="connsiteY0" fmla="*/ 0 h 2211153"/>
              <a:gd name="connsiteX1" fmla="*/ 4015454 w 4015454"/>
              <a:gd name="connsiteY1" fmla="*/ 0 h 2211153"/>
              <a:gd name="connsiteX2" fmla="*/ 4015454 w 4015454"/>
              <a:gd name="connsiteY2" fmla="*/ 2211153 h 2211153"/>
              <a:gd name="connsiteX3" fmla="*/ 0 w 4015454"/>
              <a:gd name="connsiteY3" fmla="*/ 2211153 h 2211153"/>
              <a:gd name="connsiteX4" fmla="*/ 0 w 4015454"/>
              <a:gd name="connsiteY4" fmla="*/ 0 h 2211153"/>
              <a:gd name="connsiteX0" fmla="*/ 0 w 4015454"/>
              <a:gd name="connsiteY0" fmla="*/ 0 h 2223509"/>
              <a:gd name="connsiteX1" fmla="*/ 4015454 w 4015454"/>
              <a:gd name="connsiteY1" fmla="*/ 0 h 2223509"/>
              <a:gd name="connsiteX2" fmla="*/ 3755962 w 4015454"/>
              <a:gd name="connsiteY2" fmla="*/ 2223509 h 2223509"/>
              <a:gd name="connsiteX3" fmla="*/ 0 w 4015454"/>
              <a:gd name="connsiteY3" fmla="*/ 2211153 h 2223509"/>
              <a:gd name="connsiteX4" fmla="*/ 0 w 4015454"/>
              <a:gd name="connsiteY4" fmla="*/ 0 h 2223509"/>
              <a:gd name="connsiteX0" fmla="*/ 0 w 4015454"/>
              <a:gd name="connsiteY0" fmla="*/ 0 h 2223509"/>
              <a:gd name="connsiteX1" fmla="*/ 4015454 w 4015454"/>
              <a:gd name="connsiteY1" fmla="*/ 0 h 2223509"/>
              <a:gd name="connsiteX2" fmla="*/ 3916600 w 4015454"/>
              <a:gd name="connsiteY2" fmla="*/ 2223509 h 2223509"/>
              <a:gd name="connsiteX3" fmla="*/ 0 w 4015454"/>
              <a:gd name="connsiteY3" fmla="*/ 2211153 h 2223509"/>
              <a:gd name="connsiteX4" fmla="*/ 0 w 4015454"/>
              <a:gd name="connsiteY4" fmla="*/ 0 h 2223509"/>
              <a:gd name="connsiteX0" fmla="*/ 0 w 3916600"/>
              <a:gd name="connsiteY0" fmla="*/ 37070 h 2260579"/>
              <a:gd name="connsiteX1" fmla="*/ 3385260 w 3916600"/>
              <a:gd name="connsiteY1" fmla="*/ 0 h 2260579"/>
              <a:gd name="connsiteX2" fmla="*/ 3916600 w 3916600"/>
              <a:gd name="connsiteY2" fmla="*/ 2260579 h 2260579"/>
              <a:gd name="connsiteX3" fmla="*/ 0 w 3916600"/>
              <a:gd name="connsiteY3" fmla="*/ 2248223 h 2260579"/>
              <a:gd name="connsiteX4" fmla="*/ 0 w 3916600"/>
              <a:gd name="connsiteY4" fmla="*/ 37070 h 2260579"/>
              <a:gd name="connsiteX0" fmla="*/ 0 w 4027812"/>
              <a:gd name="connsiteY0" fmla="*/ 0 h 2223509"/>
              <a:gd name="connsiteX1" fmla="*/ 4027812 w 4027812"/>
              <a:gd name="connsiteY1" fmla="*/ 12357 h 2223509"/>
              <a:gd name="connsiteX2" fmla="*/ 3916600 w 4027812"/>
              <a:gd name="connsiteY2" fmla="*/ 2223509 h 2223509"/>
              <a:gd name="connsiteX3" fmla="*/ 0 w 4027812"/>
              <a:gd name="connsiteY3" fmla="*/ 2211153 h 2223509"/>
              <a:gd name="connsiteX4" fmla="*/ 0 w 4027812"/>
              <a:gd name="connsiteY4" fmla="*/ 0 h 2223509"/>
              <a:gd name="connsiteX0" fmla="*/ 556054 w 4027812"/>
              <a:gd name="connsiteY0" fmla="*/ 61783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0 w 4027812"/>
              <a:gd name="connsiteY3" fmla="*/ 2198796 h 2211152"/>
              <a:gd name="connsiteX4" fmla="*/ 556054 w 4027812"/>
              <a:gd name="connsiteY4" fmla="*/ 61783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0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74141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23509"/>
              <a:gd name="connsiteX1" fmla="*/ 4027812 w 4027812"/>
              <a:gd name="connsiteY1" fmla="*/ 0 h 2223509"/>
              <a:gd name="connsiteX2" fmla="*/ 3916600 w 4027812"/>
              <a:gd name="connsiteY2" fmla="*/ 2211152 h 2223509"/>
              <a:gd name="connsiteX3" fmla="*/ 345989 w 4027812"/>
              <a:gd name="connsiteY3" fmla="*/ 2223509 h 2223509"/>
              <a:gd name="connsiteX4" fmla="*/ 0 w 4027812"/>
              <a:gd name="connsiteY4" fmla="*/ 37069 h 2223509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123568 w 4027812"/>
              <a:gd name="connsiteY3" fmla="*/ 2198796 h 2211152"/>
              <a:gd name="connsiteX4" fmla="*/ 0 w 4027812"/>
              <a:gd name="connsiteY4" fmla="*/ 37069 h 2211152"/>
              <a:gd name="connsiteX0" fmla="*/ 0 w 4027812"/>
              <a:gd name="connsiteY0" fmla="*/ 37069 h 2211152"/>
              <a:gd name="connsiteX1" fmla="*/ 4027812 w 4027812"/>
              <a:gd name="connsiteY1" fmla="*/ 0 h 2211152"/>
              <a:gd name="connsiteX2" fmla="*/ 3916600 w 4027812"/>
              <a:gd name="connsiteY2" fmla="*/ 2211152 h 2211152"/>
              <a:gd name="connsiteX3" fmla="*/ 86498 w 4027812"/>
              <a:gd name="connsiteY3" fmla="*/ 2198796 h 2211152"/>
              <a:gd name="connsiteX4" fmla="*/ 0 w 4027812"/>
              <a:gd name="connsiteY4" fmla="*/ 37069 h 2211152"/>
              <a:gd name="connsiteX0" fmla="*/ 0 w 4019998"/>
              <a:gd name="connsiteY0" fmla="*/ 158659 h 2332742"/>
              <a:gd name="connsiteX1" fmla="*/ 4019998 w 4019998"/>
              <a:gd name="connsiteY1" fmla="*/ 0 h 2332742"/>
              <a:gd name="connsiteX2" fmla="*/ 3916600 w 4019998"/>
              <a:gd name="connsiteY2" fmla="*/ 2332742 h 2332742"/>
              <a:gd name="connsiteX3" fmla="*/ 86498 w 4019998"/>
              <a:gd name="connsiteY3" fmla="*/ 2320386 h 2332742"/>
              <a:gd name="connsiteX4" fmla="*/ 0 w 4019998"/>
              <a:gd name="connsiteY4" fmla="*/ 158659 h 2332742"/>
              <a:gd name="connsiteX0" fmla="*/ 0 w 4019998"/>
              <a:gd name="connsiteY0" fmla="*/ 158659 h 2466295"/>
              <a:gd name="connsiteX1" fmla="*/ 4019998 w 4019998"/>
              <a:gd name="connsiteY1" fmla="*/ 0 h 2466295"/>
              <a:gd name="connsiteX2" fmla="*/ 3916600 w 4019998"/>
              <a:gd name="connsiteY2" fmla="*/ 2332742 h 2466295"/>
              <a:gd name="connsiteX3" fmla="*/ 70870 w 4019998"/>
              <a:gd name="connsiteY3" fmla="*/ 2466295 h 2466295"/>
              <a:gd name="connsiteX4" fmla="*/ 0 w 4019998"/>
              <a:gd name="connsiteY4" fmla="*/ 158659 h 2466295"/>
              <a:gd name="connsiteX0" fmla="*/ 0 w 4019998"/>
              <a:gd name="connsiteY0" fmla="*/ 158659 h 2369021"/>
              <a:gd name="connsiteX1" fmla="*/ 4019998 w 4019998"/>
              <a:gd name="connsiteY1" fmla="*/ 0 h 2369021"/>
              <a:gd name="connsiteX2" fmla="*/ 3916600 w 4019998"/>
              <a:gd name="connsiteY2" fmla="*/ 2332742 h 2369021"/>
              <a:gd name="connsiteX3" fmla="*/ 109940 w 4019998"/>
              <a:gd name="connsiteY3" fmla="*/ 2369021 h 2369021"/>
              <a:gd name="connsiteX4" fmla="*/ 0 w 4019998"/>
              <a:gd name="connsiteY4" fmla="*/ 158659 h 236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998" h="2369021">
                <a:moveTo>
                  <a:pt x="0" y="158659"/>
                </a:moveTo>
                <a:lnTo>
                  <a:pt x="4019998" y="0"/>
                </a:lnTo>
                <a:lnTo>
                  <a:pt x="3916600" y="2332742"/>
                </a:lnTo>
                <a:lnTo>
                  <a:pt x="109940" y="2369021"/>
                </a:lnTo>
                <a:lnTo>
                  <a:pt x="0" y="158659"/>
                </a:lnTo>
                <a:close/>
              </a:path>
            </a:pathLst>
          </a:custGeom>
          <a:solidFill>
            <a:schemeClr val="bg1"/>
          </a:solidFill>
          <a:ln w="4699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/>
              <a:t>aa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3180A83-ED4A-18CB-956B-29EC29A85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1018" y="1765423"/>
            <a:ext cx="495300" cy="609600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71B49A3F-1015-9FED-0BB8-C7F2ED018442}"/>
              </a:ext>
            </a:extLst>
          </p:cNvPr>
          <p:cNvSpPr txBox="1">
            <a:spLocks/>
          </p:cNvSpPr>
          <p:nvPr/>
        </p:nvSpPr>
        <p:spPr>
          <a:xfrm>
            <a:off x="6347278" y="3186807"/>
            <a:ext cx="3199239" cy="434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rgbClr val="EF740C"/>
                </a:solidFill>
                <a:latin typeface="Greycliff CF" pitchFamily="2" charset="0"/>
              </a:rPr>
              <a:t>Casus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4ACD632-6A25-2558-42B2-0266F28F8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24286" y="3084282"/>
            <a:ext cx="2413000" cy="2413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7A3A98E-C99A-A601-C383-3E1E9E593A4A}"/>
              </a:ext>
            </a:extLst>
          </p:cNvPr>
          <p:cNvSpPr txBox="1">
            <a:spLocks/>
          </p:cNvSpPr>
          <p:nvPr/>
        </p:nvSpPr>
        <p:spPr>
          <a:xfrm>
            <a:off x="1463456" y="2038415"/>
            <a:ext cx="4009296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2000" b="1" dirty="0" err="1">
                <a:solidFill>
                  <a:srgbClr val="57AB26"/>
                </a:solidFill>
                <a:latin typeface="Greycliff CF" pitchFamily="2" charset="0"/>
              </a:rPr>
              <a:t>Consultaties</a:t>
            </a:r>
            <a:r>
              <a:rPr lang="en-GB" sz="2000" b="1" dirty="0">
                <a:solidFill>
                  <a:srgbClr val="57AB26"/>
                </a:solidFill>
                <a:latin typeface="Greycliff CF" pitchFamily="2" charset="0"/>
              </a:rPr>
              <a:t> </a:t>
            </a:r>
            <a:r>
              <a:rPr lang="en-GB" sz="2000" b="1" dirty="0" err="1">
                <a:solidFill>
                  <a:srgbClr val="57AB26"/>
                </a:solidFill>
                <a:latin typeface="Greycliff CF" pitchFamily="2" charset="0"/>
              </a:rPr>
              <a:t>en</a:t>
            </a:r>
            <a:r>
              <a:rPr lang="en-GB" sz="2000" b="1" dirty="0">
                <a:solidFill>
                  <a:srgbClr val="57AB26"/>
                </a:solidFill>
                <a:latin typeface="Greycliff CF" pitchFamily="2" charset="0"/>
              </a:rPr>
              <a:t> PO-VO </a:t>
            </a:r>
            <a:r>
              <a:rPr lang="en-GB" sz="2000" b="1" dirty="0" err="1">
                <a:solidFill>
                  <a:srgbClr val="57AB26"/>
                </a:solidFill>
                <a:latin typeface="Greycliff CF" pitchFamily="2" charset="0"/>
              </a:rPr>
              <a:t>bespreking</a:t>
            </a:r>
            <a:endParaRPr lang="en-GB" sz="2000" b="1" dirty="0">
              <a:solidFill>
                <a:srgbClr val="57AB26"/>
              </a:solidFill>
              <a:latin typeface="Greycliff CF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CA2A5E-2325-2712-EAFE-5D253C102EF1}"/>
              </a:ext>
            </a:extLst>
          </p:cNvPr>
          <p:cNvSpPr txBox="1">
            <a:spLocks/>
          </p:cNvSpPr>
          <p:nvPr/>
        </p:nvSpPr>
        <p:spPr>
          <a:xfrm>
            <a:off x="1463456" y="4084986"/>
            <a:ext cx="3199239" cy="7193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GB" sz="2000" b="1" dirty="0" err="1">
                <a:solidFill>
                  <a:srgbClr val="C13730"/>
                </a:solidFill>
                <a:latin typeface="+mn-lt"/>
              </a:rPr>
              <a:t>Documentatie</a:t>
            </a:r>
            <a:endParaRPr lang="en-GB" sz="2000" b="1" dirty="0">
              <a:solidFill>
                <a:srgbClr val="C13730"/>
              </a:solidFill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08DC1A-687C-581E-2A83-B61DFED5F131}"/>
              </a:ext>
            </a:extLst>
          </p:cNvPr>
          <p:cNvSpPr txBox="1">
            <a:spLocks/>
          </p:cNvSpPr>
          <p:nvPr/>
        </p:nvSpPr>
        <p:spPr>
          <a:xfrm>
            <a:off x="1463456" y="5130690"/>
            <a:ext cx="4420793" cy="658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GB" sz="2000" b="1" dirty="0" err="1">
                <a:solidFill>
                  <a:srgbClr val="C13730"/>
                </a:solidFill>
                <a:latin typeface="+mn-lt"/>
              </a:rPr>
              <a:t>Juiste</a:t>
            </a:r>
            <a:r>
              <a:rPr lang="en-GB" sz="2000" b="1" dirty="0">
                <a:solidFill>
                  <a:srgbClr val="C1373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C13730"/>
                </a:solidFill>
                <a:latin typeface="+mn-lt"/>
              </a:rPr>
              <a:t>advisering</a:t>
            </a:r>
            <a:r>
              <a:rPr lang="en-GB" sz="2000" b="1" dirty="0">
                <a:solidFill>
                  <a:srgbClr val="C13730"/>
                </a:solidFill>
                <a:latin typeface="+mn-lt"/>
              </a:rPr>
              <a:t> (</a:t>
            </a:r>
            <a:r>
              <a:rPr lang="en-GB" sz="2000" b="1" dirty="0" err="1">
                <a:solidFill>
                  <a:srgbClr val="C13730"/>
                </a:solidFill>
                <a:latin typeface="+mn-lt"/>
              </a:rPr>
              <a:t>na</a:t>
            </a:r>
            <a:r>
              <a:rPr lang="en-GB" sz="2000" b="1" dirty="0">
                <a:solidFill>
                  <a:srgbClr val="C1373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C13730"/>
                </a:solidFill>
                <a:latin typeface="+mn-lt"/>
              </a:rPr>
              <a:t>periode</a:t>
            </a:r>
            <a:r>
              <a:rPr lang="en-GB" sz="2000" b="1" dirty="0">
                <a:solidFill>
                  <a:srgbClr val="C13730"/>
                </a:solidFill>
                <a:latin typeface="+mn-lt"/>
              </a:rPr>
              <a:t> VO)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C11A25-7892-122C-546D-B1354F2F3470}"/>
              </a:ext>
            </a:extLst>
          </p:cNvPr>
          <p:cNvSpPr txBox="1">
            <a:spLocks/>
          </p:cNvSpPr>
          <p:nvPr/>
        </p:nvSpPr>
        <p:spPr>
          <a:xfrm>
            <a:off x="6347277" y="2076771"/>
            <a:ext cx="3199239" cy="7193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GB" sz="2000" b="1" dirty="0" err="1">
                <a:solidFill>
                  <a:srgbClr val="EF740C"/>
                </a:solidFill>
                <a:latin typeface="Greycliff CF" pitchFamily="2" charset="0"/>
              </a:rPr>
              <a:t>Inzet</a:t>
            </a:r>
            <a:r>
              <a:rPr lang="en-GB" sz="2000" b="1" dirty="0">
                <a:solidFill>
                  <a:srgbClr val="EF740C"/>
                </a:solidFill>
                <a:latin typeface="Greycliff CF" pitchFamily="2" charset="0"/>
              </a:rPr>
              <a:t> </a:t>
            </a:r>
            <a:r>
              <a:rPr lang="en-GB" sz="2000" b="1" dirty="0" err="1">
                <a:solidFill>
                  <a:srgbClr val="EF740C"/>
                </a:solidFill>
                <a:latin typeface="Greycliff CF" pitchFamily="2" charset="0"/>
              </a:rPr>
              <a:t>Steunpunt</a:t>
            </a:r>
            <a:r>
              <a:rPr lang="en-GB" sz="2000" b="1" dirty="0">
                <a:solidFill>
                  <a:srgbClr val="EF740C"/>
                </a:solidFill>
                <a:latin typeface="Greycliff CF" pitchFamily="2" charset="0"/>
              </a:rPr>
              <a:t> POA</a:t>
            </a:r>
          </a:p>
          <a:p>
            <a:pPr algn="l">
              <a:lnSpc>
                <a:spcPct val="120000"/>
              </a:lnSpc>
            </a:pPr>
            <a:endParaRPr lang="en-NL" sz="14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D91B339-B182-B69D-A94D-7D56E0330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8062" y="3240434"/>
            <a:ext cx="2605997" cy="3189429"/>
          </a:xfrm>
          <a:prstGeom prst="rect">
            <a:avLst/>
          </a:prstGeom>
        </p:spPr>
      </p:pic>
      <p:sp>
        <p:nvSpPr>
          <p:cNvPr id="13" name="Ondertitel 12">
            <a:extLst>
              <a:ext uri="{FF2B5EF4-FFF2-40B4-BE49-F238E27FC236}">
                <a16:creationId xmlns:a16="http://schemas.microsoft.com/office/drawing/2014/main" id="{1E5C3A10-FCC4-600B-350A-3E2EA1D22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55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35079-B4DE-5AD9-F663-6EC8A3FF9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69F826-ED5D-DE4E-FAE5-C6A447E2C0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E3760A6-8007-CF0B-52FD-43AC3EEC2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6" y="563084"/>
            <a:ext cx="10793009" cy="5421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0A17B9-16B8-536C-AD04-DAE123A20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261" y="1061256"/>
            <a:ext cx="9144000" cy="90576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sz="4000" b="1" dirty="0" err="1">
                <a:solidFill>
                  <a:srgbClr val="57AB26"/>
                </a:solidFill>
                <a:latin typeface="Greycliff CF" pitchFamily="2" charset="0"/>
              </a:rPr>
              <a:t>Consultaties</a:t>
            </a:r>
            <a:r>
              <a:rPr lang="en-GB" sz="4000" b="1" dirty="0">
                <a:solidFill>
                  <a:srgbClr val="57AB26"/>
                </a:solidFill>
                <a:latin typeface="Greycliff CF" pitchFamily="2" charset="0"/>
              </a:rPr>
              <a:t> </a:t>
            </a:r>
            <a:r>
              <a:rPr lang="en-GB" sz="4000" b="1" dirty="0" err="1">
                <a:solidFill>
                  <a:srgbClr val="57AB26"/>
                </a:solidFill>
                <a:latin typeface="Greycliff CF" pitchFamily="2" charset="0"/>
              </a:rPr>
              <a:t>en</a:t>
            </a:r>
            <a:r>
              <a:rPr lang="en-GB" sz="4000" b="1" dirty="0">
                <a:solidFill>
                  <a:srgbClr val="57AB26"/>
                </a:solidFill>
                <a:latin typeface="Greycliff CF" pitchFamily="2" charset="0"/>
              </a:rPr>
              <a:t> PO-VO </a:t>
            </a:r>
            <a:r>
              <a:rPr lang="en-GB" sz="4000" b="1" dirty="0" err="1">
                <a:solidFill>
                  <a:srgbClr val="57AB26"/>
                </a:solidFill>
                <a:latin typeface="Greycliff CF" pitchFamily="2" charset="0"/>
              </a:rPr>
              <a:t>bespreking</a:t>
            </a:r>
            <a:endParaRPr lang="en-GB" sz="4000" b="1" dirty="0">
              <a:solidFill>
                <a:srgbClr val="57AB26"/>
              </a:solidFill>
              <a:latin typeface="Greycliff CF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7488E-55CE-BBD8-307C-9977C4B89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CEB6ED2-5AB0-0DD4-D826-A4DA89EA0C9B}"/>
              </a:ext>
            </a:extLst>
          </p:cNvPr>
          <p:cNvSpPr txBox="1">
            <a:spLocks/>
          </p:cNvSpPr>
          <p:nvPr/>
        </p:nvSpPr>
        <p:spPr>
          <a:xfrm>
            <a:off x="1263948" y="2081975"/>
            <a:ext cx="8050173" cy="3574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Overgang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consultaties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=&gt; 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naar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PO-VO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overgang</a:t>
            </a: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Protocol PO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naar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VO </a:t>
            </a:r>
            <a:r>
              <a:rPr lang="nl-NL" sz="1800" b="1" dirty="0">
                <a:hlinkClick r:id="rId5"/>
              </a:rPr>
              <a:t>Van PO naar VO - Passend Onderwijs Almere</a:t>
            </a: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Consulent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is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betrokken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bij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leerlingen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met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specifieke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ondersteuningsbehoeften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.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IB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en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consulent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gaan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in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gesprek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over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vervolgstappen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richting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VO (IQ-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onderzoek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,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gesprekken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met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ouders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, contact met VO-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scholen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)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Laagdrempelig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contact met VO-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scholen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(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bv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. PRO, OPDC)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nl-NL" sz="1800" b="1" dirty="0">
                <a:hlinkClick r:id="rId6"/>
              </a:rPr>
              <a:t>bijlage_-_Infographic_Loket_Passend_Onderwijs_Almere.pdf</a:t>
            </a: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l">
              <a:lnSpc>
                <a:spcPct val="150000"/>
              </a:lnSpc>
            </a:pP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L" sz="1800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9925457-5003-2738-9B61-B1F15DDA2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4336" y="336704"/>
            <a:ext cx="4953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9D8ADD-D68A-7325-A37F-1EA2B50DD9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41974">
            <a:off x="336623" y="4566649"/>
            <a:ext cx="571500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7B815-2001-7E19-8725-0C4E2AA46F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29221">
            <a:off x="-535591" y="3702646"/>
            <a:ext cx="993244" cy="95297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59516CC-9777-F443-3351-0B5DDA13CE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45174" y="3498670"/>
            <a:ext cx="2882877" cy="2573146"/>
          </a:xfrm>
          <a:prstGeom prst="rect">
            <a:avLst/>
          </a:prstGeom>
        </p:spPr>
      </p:pic>
      <p:sp>
        <p:nvSpPr>
          <p:cNvPr id="11" name="Ondertitel 10">
            <a:extLst>
              <a:ext uri="{FF2B5EF4-FFF2-40B4-BE49-F238E27FC236}">
                <a16:creationId xmlns:a16="http://schemas.microsoft.com/office/drawing/2014/main" id="{698DDB2C-5BA5-9005-8F52-04422199B5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64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815AF-5226-8B78-BC23-060228581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A2D666-D9D2-8976-393E-4058324A8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1DFDDD-9DC1-F39E-44F9-E4C201F73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68" y="420545"/>
            <a:ext cx="10793009" cy="5421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23C9BF-BBDC-A872-F5DC-438D67456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378" y="1069195"/>
            <a:ext cx="9144000" cy="696228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err="1">
                <a:solidFill>
                  <a:srgbClr val="57AB26"/>
                </a:solidFill>
              </a:rPr>
              <a:t>Belangrijkste</a:t>
            </a:r>
            <a:r>
              <a:rPr lang="en-GB" sz="4000" b="1" dirty="0">
                <a:solidFill>
                  <a:srgbClr val="57AB26"/>
                </a:solidFill>
              </a:rPr>
              <a:t> </a:t>
            </a:r>
            <a:r>
              <a:rPr lang="en-GB" sz="4000" b="1" dirty="0" err="1">
                <a:solidFill>
                  <a:srgbClr val="57AB26"/>
                </a:solidFill>
              </a:rPr>
              <a:t>zaken</a:t>
            </a:r>
            <a:r>
              <a:rPr lang="en-GB" sz="4000" b="1" dirty="0">
                <a:solidFill>
                  <a:srgbClr val="57AB26"/>
                </a:solidFill>
              </a:rPr>
              <a:t> in gr 6, 7 </a:t>
            </a:r>
            <a:r>
              <a:rPr lang="en-GB" sz="4000" b="1" dirty="0" err="1">
                <a:solidFill>
                  <a:srgbClr val="57AB26"/>
                </a:solidFill>
              </a:rPr>
              <a:t>en</a:t>
            </a:r>
            <a:r>
              <a:rPr lang="en-GB" sz="4000" b="1" dirty="0">
                <a:solidFill>
                  <a:srgbClr val="57AB26"/>
                </a:solidFill>
              </a:rPr>
              <a:t>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C9F63-D172-A162-DD58-E122DE2AA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5D88B52-6CDB-74F0-27A4-9EA99E0E38D3}"/>
              </a:ext>
            </a:extLst>
          </p:cNvPr>
          <p:cNvSpPr txBox="1">
            <a:spLocks/>
          </p:cNvSpPr>
          <p:nvPr/>
        </p:nvSpPr>
        <p:spPr>
          <a:xfrm>
            <a:off x="850359" y="6393886"/>
            <a:ext cx="2924629" cy="20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solidFill>
                <a:srgbClr val="57AB26"/>
              </a:solidFill>
              <a:latin typeface="Greycliff CF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42A9E7A-D820-D162-78E0-A03FE8244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336" y="336704"/>
            <a:ext cx="4953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DDA46-1CC7-0745-5CFA-539FDBF2D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1974">
            <a:off x="336623" y="4566649"/>
            <a:ext cx="571500" cy="647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65843-BCD2-214F-758D-DA1F6A5B5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29221">
            <a:off x="-535591" y="3702646"/>
            <a:ext cx="993244" cy="9529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EF75F2-D78E-57F5-D0D4-735611AA38F8}"/>
              </a:ext>
            </a:extLst>
          </p:cNvPr>
          <p:cNvSpPr txBox="1">
            <a:spLocks/>
          </p:cNvSpPr>
          <p:nvPr/>
        </p:nvSpPr>
        <p:spPr>
          <a:xfrm>
            <a:off x="1263947" y="1765421"/>
            <a:ext cx="9538732" cy="4372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Algemeen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website: hoe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komt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een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schooladvies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tot stand? </a:t>
            </a:r>
          </a:p>
          <a:p>
            <a:pPr algn="l">
              <a:lnSpc>
                <a:spcPct val="150000"/>
              </a:lnSpc>
            </a:pPr>
            <a:r>
              <a:rPr lang="nl-NL" sz="1800" b="1" dirty="0">
                <a:hlinkClick r:id="rId8"/>
              </a:rPr>
              <a:t>Van PO naar VO - Passend Onderwijs Almere</a:t>
            </a: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Hoe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komen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we tot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een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advies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op de Regenboog? (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en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hoe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nemen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we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ouders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mee in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dit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proces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?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Excel-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bestand</a:t>
            </a: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Parnassys</a:t>
            </a: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OPP-trap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Kansrijk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adviseren</a:t>
            </a: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Mogelijk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bijstellen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naar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aanleiding</a:t>
            </a: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 van de 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Doorstroomtoets</a:t>
            </a: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l">
              <a:lnSpc>
                <a:spcPct val="150000"/>
              </a:lnSpc>
            </a:pP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L" sz="1800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2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0DA32-0062-C551-69D9-B0D603260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CDD328-23A2-41F9-2B67-5E00FBC46F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8B66AF5-428E-4C1B-29C5-18A160AA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95" y="643772"/>
            <a:ext cx="10793009" cy="5421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FDC9E0-7259-DCDC-CB96-A3496EB5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378" y="1069195"/>
            <a:ext cx="9144000" cy="696228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err="1">
                <a:solidFill>
                  <a:srgbClr val="57AB26"/>
                </a:solidFill>
              </a:rPr>
              <a:t>Documentatie</a:t>
            </a:r>
            <a:endParaRPr lang="en-GB" sz="4000" b="1" dirty="0">
              <a:solidFill>
                <a:srgbClr val="57AB2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A6313-93B1-FFF2-3A5B-EEF636EC8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53C8C4C-F4A0-EA39-1A36-F8CE2FCDFDBD}"/>
              </a:ext>
            </a:extLst>
          </p:cNvPr>
          <p:cNvSpPr txBox="1">
            <a:spLocks/>
          </p:cNvSpPr>
          <p:nvPr/>
        </p:nvSpPr>
        <p:spPr>
          <a:xfrm>
            <a:off x="850359" y="6393886"/>
            <a:ext cx="2924629" cy="20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solidFill>
                <a:srgbClr val="57AB26"/>
              </a:solidFill>
              <a:latin typeface="Greycliff CF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DB845AE-DA42-CAF8-FC62-1EE48456B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336" y="336704"/>
            <a:ext cx="4953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0A925-2205-3064-0234-FDB91FD50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1974">
            <a:off x="336623" y="4566649"/>
            <a:ext cx="571500" cy="647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352E06-F808-3A66-2A84-5F259F68AD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29221">
            <a:off x="-535591" y="3702646"/>
            <a:ext cx="993244" cy="95297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A9609B3-2C5C-7CAB-B7AE-96DC7215A7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87490" y="3215984"/>
            <a:ext cx="5804510" cy="20334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EBC67CE-709C-531D-5A43-9D8A70A626C6}"/>
              </a:ext>
            </a:extLst>
          </p:cNvPr>
          <p:cNvSpPr txBox="1">
            <a:spLocks/>
          </p:cNvSpPr>
          <p:nvPr/>
        </p:nvSpPr>
        <p:spPr>
          <a:xfrm>
            <a:off x="1263947" y="1765422"/>
            <a:ext cx="9117431" cy="30338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Inter" panose="02000503000000020004" pitchFamily="2" charset="0"/>
                <a:ea typeface="Inter" panose="02000503000000020004" pitchFamily="2" charset="0"/>
              </a:rPr>
              <a:t>Excel-</a:t>
            </a: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bestand</a:t>
            </a: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Adviesformulieren</a:t>
            </a: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Parnassys</a:t>
            </a: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Digidoor</a:t>
            </a: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l">
              <a:lnSpc>
                <a:spcPct val="150000"/>
              </a:lnSpc>
            </a:pPr>
            <a:endParaRPr lang="en-GB" sz="1800" b="1" dirty="0"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L" sz="1800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3" name="Picture 2" descr="Documentatie Vector pictogram 356729 Vectorkunst bij Vecteezy">
            <a:extLst>
              <a:ext uri="{FF2B5EF4-FFF2-40B4-BE49-F238E27FC236}">
                <a16:creationId xmlns:a16="http://schemas.microsoft.com/office/drawing/2014/main" id="{BC519F69-D8AF-0875-3105-5B011C034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89" y="2216940"/>
            <a:ext cx="3244058" cy="32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38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A4B6B-1003-9966-A43F-F09F24FBA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9F980B-8D8C-BEA3-5A6F-E1523ED011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https://digidoor.site/</a:t>
            </a:r>
            <a:endParaRPr lang="en-NL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081051-5BFF-1E32-E1E5-558DFC709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6" y="563084"/>
            <a:ext cx="10793009" cy="54213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879BAF3-93A8-7FAA-2573-B981BE85F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67" y="6393886"/>
            <a:ext cx="2924629" cy="208590"/>
          </a:xfrm>
        </p:spPr>
        <p:txBody>
          <a:bodyPr>
            <a:noAutofit/>
          </a:bodyPr>
          <a:lstStyle/>
          <a:p>
            <a:pPr algn="l"/>
            <a:endParaRPr lang="en-GB" sz="1200" dirty="0">
              <a:effectLst/>
              <a:latin typeface="Greycliff CF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AD4B7-98E9-ED63-AB88-D3A1C0662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BEF4B09D-7F2E-25EF-C505-511BDFF1E46A}"/>
              </a:ext>
            </a:extLst>
          </p:cNvPr>
          <p:cNvSpPr txBox="1">
            <a:spLocks/>
          </p:cNvSpPr>
          <p:nvPr/>
        </p:nvSpPr>
        <p:spPr>
          <a:xfrm>
            <a:off x="850359" y="6393886"/>
            <a:ext cx="2924629" cy="20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solidFill>
                <a:srgbClr val="57AB26"/>
              </a:solidFill>
              <a:latin typeface="Greycliff CF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CF9FF-2AF7-2D9E-DF06-D543BDC25B54}"/>
              </a:ext>
            </a:extLst>
          </p:cNvPr>
          <p:cNvSpPr txBox="1"/>
          <p:nvPr/>
        </p:nvSpPr>
        <p:spPr>
          <a:xfrm>
            <a:off x="622373" y="477831"/>
            <a:ext cx="4546289" cy="464871"/>
          </a:xfrm>
          <a:prstGeom prst="rect">
            <a:avLst/>
          </a:prstGeom>
          <a:noFill/>
        </p:spPr>
        <p:txBody>
          <a:bodyPr wrap="square" numCol="1" spcCol="25200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Inter" panose="02000503000000020004" pitchFamily="2" charset="0"/>
                <a:ea typeface="Inter" panose="02000503000000020004" pitchFamily="2" charset="0"/>
              </a:rPr>
              <a:t>Excel-</a:t>
            </a:r>
            <a:r>
              <a:rPr lang="en-GB" b="1" dirty="0" err="1">
                <a:latin typeface="Inter" panose="02000503000000020004" pitchFamily="2" charset="0"/>
                <a:ea typeface="Inter" panose="02000503000000020004" pitchFamily="2" charset="0"/>
              </a:rPr>
              <a:t>bestand</a:t>
            </a:r>
            <a:endParaRPr lang="en-GB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C1E0E-A297-553A-B845-459E82AC7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974">
            <a:off x="336623" y="4566649"/>
            <a:ext cx="57150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632E24-DBC3-57BC-B122-E018B4B54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9221">
            <a:off x="-535591" y="3702646"/>
            <a:ext cx="993244" cy="952978"/>
          </a:xfrm>
          <a:prstGeom prst="rect">
            <a:avLst/>
          </a:prstGeom>
        </p:spPr>
      </p:pic>
      <p:pic>
        <p:nvPicPr>
          <p:cNvPr id="15" name="Afbeelding 14" descr="Afbeelding met tekst, schermopname, ontvangst&#10;&#10;Door AI gegenereerde inhoud is mogelijk onjuist.">
            <a:extLst>
              <a:ext uri="{FF2B5EF4-FFF2-40B4-BE49-F238E27FC236}">
                <a16:creationId xmlns:a16="http://schemas.microsoft.com/office/drawing/2014/main" id="{419DF474-7BF9-8FD2-7F7B-F6C6959F5A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124" y="1225949"/>
            <a:ext cx="9584629" cy="40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3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31F45-0A71-580F-A6C3-21E38A948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91FB3-2C79-CA0B-177C-75BCEBDB0515}"/>
              </a:ext>
            </a:extLst>
          </p:cNvPr>
          <p:cNvSpPr/>
          <p:nvPr/>
        </p:nvSpPr>
        <p:spPr>
          <a:xfrm>
            <a:off x="0" y="5123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https://digidoor.site/</a:t>
            </a:r>
            <a:endParaRPr lang="en-NL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7EA2560-9277-E39B-FCB3-11FA4B4CF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6" y="563084"/>
            <a:ext cx="10793009" cy="5421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472B3E-D913-1722-D2CC-BB3C94761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543FE16-E5AE-72FB-9CA2-8C48E1B888E9}"/>
              </a:ext>
            </a:extLst>
          </p:cNvPr>
          <p:cNvSpPr txBox="1">
            <a:spLocks/>
          </p:cNvSpPr>
          <p:nvPr/>
        </p:nvSpPr>
        <p:spPr>
          <a:xfrm>
            <a:off x="850359" y="6393886"/>
            <a:ext cx="2924629" cy="20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solidFill>
                <a:srgbClr val="57AB26"/>
              </a:solidFill>
              <a:latin typeface="Greycliff CF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A5E72-3959-51D0-CB57-C3A66D61F1C1}"/>
              </a:ext>
            </a:extLst>
          </p:cNvPr>
          <p:cNvSpPr txBox="1"/>
          <p:nvPr/>
        </p:nvSpPr>
        <p:spPr>
          <a:xfrm>
            <a:off x="622373" y="477831"/>
            <a:ext cx="4546289" cy="464871"/>
          </a:xfrm>
          <a:prstGeom prst="rect">
            <a:avLst/>
          </a:prstGeom>
          <a:noFill/>
        </p:spPr>
        <p:txBody>
          <a:bodyPr wrap="square" numCol="1" spcCol="25200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err="1">
                <a:latin typeface="Inter" panose="02000503000000020004" pitchFamily="2" charset="0"/>
                <a:ea typeface="Inter" panose="02000503000000020004" pitchFamily="2" charset="0"/>
              </a:rPr>
              <a:t>Adviesformulieren</a:t>
            </a:r>
            <a:endParaRPr lang="en-GB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C3107-DEEC-C9E8-5DA4-CD586ECA2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974">
            <a:off x="336623" y="4566649"/>
            <a:ext cx="57150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8699DD-2294-6A49-EA8D-D7CF6FBA8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9221">
            <a:off x="-535591" y="3702646"/>
            <a:ext cx="993244" cy="952978"/>
          </a:xfrm>
          <a:prstGeom prst="rect">
            <a:avLst/>
          </a:prstGeom>
        </p:spPr>
      </p:pic>
      <p:pic>
        <p:nvPicPr>
          <p:cNvPr id="7" name="Afbeelding 6" descr="Afbeelding met tekst, schermopname, Lettertype, document&#10;&#10;Door AI gegenereerde inhoud is mogelijk onjuist.">
            <a:extLst>
              <a:ext uri="{FF2B5EF4-FFF2-40B4-BE49-F238E27FC236}">
                <a16:creationId xmlns:a16="http://schemas.microsoft.com/office/drawing/2014/main" id="{E9CD3655-D09E-604E-DDD3-DDFDFA2AF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635" y="942702"/>
            <a:ext cx="4978400" cy="5029200"/>
          </a:xfrm>
          <a:prstGeom prst="rect">
            <a:avLst/>
          </a:prstGeom>
        </p:spPr>
      </p:pic>
      <p:pic>
        <p:nvPicPr>
          <p:cNvPr id="13" name="Afbeelding 12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E75A7172-E064-D455-84D5-D109CBC6CE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957" y="802798"/>
            <a:ext cx="5080000" cy="5181600"/>
          </a:xfrm>
          <a:prstGeom prst="rect">
            <a:avLst/>
          </a:prstGeom>
        </p:spPr>
      </p:pic>
      <p:sp>
        <p:nvSpPr>
          <p:cNvPr id="10" name="Ondertitel 9">
            <a:extLst>
              <a:ext uri="{FF2B5EF4-FFF2-40B4-BE49-F238E27FC236}">
                <a16:creationId xmlns:a16="http://schemas.microsoft.com/office/drawing/2014/main" id="{5428A2C8-0340-B732-0524-88FD855E3F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67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EC05D-35A2-57BB-3AC7-21A68376D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1329A8-9FAE-A323-49E8-45C1C430B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https://digidoor.site/</a:t>
            </a:r>
            <a:endParaRPr lang="en-NL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2BECEEA-8107-A5E6-8960-5D6ABF3B6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6" y="563084"/>
            <a:ext cx="10793009" cy="54213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D5A5DFE-7091-5D2D-0562-BCC91F06D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67" y="6393886"/>
            <a:ext cx="2924629" cy="208590"/>
          </a:xfrm>
        </p:spPr>
        <p:txBody>
          <a:bodyPr>
            <a:noAutofit/>
          </a:bodyPr>
          <a:lstStyle/>
          <a:p>
            <a:pPr algn="l"/>
            <a:endParaRPr lang="en-GB" sz="1200" dirty="0">
              <a:effectLst/>
              <a:latin typeface="Greycliff CF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CF1D4-3798-2137-58F0-8CA05632E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1E92BE9-0FFF-A57F-248B-EFCAAC288583}"/>
              </a:ext>
            </a:extLst>
          </p:cNvPr>
          <p:cNvSpPr txBox="1">
            <a:spLocks/>
          </p:cNvSpPr>
          <p:nvPr/>
        </p:nvSpPr>
        <p:spPr>
          <a:xfrm>
            <a:off x="850359" y="6393886"/>
            <a:ext cx="2924629" cy="20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solidFill>
                <a:srgbClr val="57AB26"/>
              </a:solidFill>
              <a:latin typeface="Greycliff CF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E9EC52-2B3E-27BF-BB8B-5BFFBED8932C}"/>
              </a:ext>
            </a:extLst>
          </p:cNvPr>
          <p:cNvSpPr txBox="1"/>
          <p:nvPr/>
        </p:nvSpPr>
        <p:spPr>
          <a:xfrm>
            <a:off x="769230" y="563084"/>
            <a:ext cx="4546289" cy="464871"/>
          </a:xfrm>
          <a:prstGeom prst="rect">
            <a:avLst/>
          </a:prstGeom>
          <a:noFill/>
        </p:spPr>
        <p:txBody>
          <a:bodyPr wrap="square" numCol="1" spcCol="25200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err="1">
                <a:latin typeface="Inter" panose="02000503000000020004" pitchFamily="2" charset="0"/>
                <a:ea typeface="Inter" panose="02000503000000020004" pitchFamily="2" charset="0"/>
              </a:rPr>
              <a:t>Advieswijzers</a:t>
            </a:r>
            <a:endParaRPr lang="en-GB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416CD-FF5C-FFD5-539A-BC5296F3D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974">
            <a:off x="336623" y="4566649"/>
            <a:ext cx="57150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0DC2F2-9DD7-564D-196C-B03A92376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9221">
            <a:off x="-535591" y="3702646"/>
            <a:ext cx="993244" cy="952978"/>
          </a:xfrm>
          <a:prstGeom prst="rect">
            <a:avLst/>
          </a:prstGeom>
        </p:spPr>
      </p:pic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77612B17-F7DC-F00A-EC4E-0A416B20D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10209"/>
              </p:ext>
            </p:extLst>
          </p:nvPr>
        </p:nvGraphicFramePr>
        <p:xfrm>
          <a:off x="1669063" y="1080574"/>
          <a:ext cx="8338669" cy="4851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235">
                  <a:extLst>
                    <a:ext uri="{9D8B030D-6E8A-4147-A177-3AD203B41FA5}">
                      <a16:colId xmlns:a16="http://schemas.microsoft.com/office/drawing/2014/main" val="417801114"/>
                    </a:ext>
                  </a:extLst>
                </a:gridCol>
                <a:gridCol w="1405684">
                  <a:extLst>
                    <a:ext uri="{9D8B030D-6E8A-4147-A177-3AD203B41FA5}">
                      <a16:colId xmlns:a16="http://schemas.microsoft.com/office/drawing/2014/main" val="2366027771"/>
                    </a:ext>
                  </a:extLst>
                </a:gridCol>
                <a:gridCol w="1405684">
                  <a:extLst>
                    <a:ext uri="{9D8B030D-6E8A-4147-A177-3AD203B41FA5}">
                      <a16:colId xmlns:a16="http://schemas.microsoft.com/office/drawing/2014/main" val="2270400185"/>
                    </a:ext>
                  </a:extLst>
                </a:gridCol>
                <a:gridCol w="1405684">
                  <a:extLst>
                    <a:ext uri="{9D8B030D-6E8A-4147-A177-3AD203B41FA5}">
                      <a16:colId xmlns:a16="http://schemas.microsoft.com/office/drawing/2014/main" val="3865165561"/>
                    </a:ext>
                  </a:extLst>
                </a:gridCol>
                <a:gridCol w="3232382">
                  <a:extLst>
                    <a:ext uri="{9D8B030D-6E8A-4147-A177-3AD203B41FA5}">
                      <a16:colId xmlns:a16="http://schemas.microsoft.com/office/drawing/2014/main" val="2181704229"/>
                    </a:ext>
                  </a:extLst>
                </a:gridCol>
              </a:tblGrid>
              <a:tr h="13984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600">
                          <a:effectLst/>
                        </a:rPr>
                        <a:t>  ADVIESWIJZER 1 – VSO ZML t/m VMBO KBL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21324" marB="21324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029120"/>
                  </a:ext>
                </a:extLst>
              </a:tr>
              <a:tr h="118144">
                <a:tc>
                  <a:txBody>
                    <a:bodyPr/>
                    <a:lstStyle/>
                    <a:p>
                      <a:pPr marL="17780" marR="36195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600">
                          <a:effectLst/>
                        </a:rPr>
                        <a:t>Ontwikkelgebied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600">
                          <a:effectLst/>
                        </a:rPr>
                        <a:t>vso zml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600">
                          <a:effectLst/>
                        </a:rPr>
                        <a:t>praktijkonderwijs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600">
                          <a:effectLst/>
                        </a:rPr>
                        <a:t>vmbo bbl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600">
                          <a:effectLst/>
                        </a:rPr>
                        <a:t>vmbo kbl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 anchor="ctr"/>
                </a:tc>
                <a:extLst>
                  <a:ext uri="{0D108BD9-81ED-4DB2-BD59-A6C34878D82A}">
                    <a16:rowId xmlns:a16="http://schemas.microsoft.com/office/drawing/2014/main" val="2636252766"/>
                  </a:ext>
                </a:extLst>
              </a:tr>
              <a:tr h="1546642"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Cognitie/leren</a:t>
                      </a:r>
                      <a:endParaRPr lang="nl-NL" sz="6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 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IQ &lt;70;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Uitstroomniveau M8: FN &lt;E3 / DLE &lt;10; 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leert vooral door voordoen-nadoen en veel herhaling; 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Picto’s helpen je om iets te onthouden; 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begrijpt gesproken taal beter als de zinnen kort zijn en de woorden concreet zijn.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IQ 55-80;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Uitstroomniveau M8: FN E3-M5 / DLE 10-25;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leert vooral door te doen, dat gaat je beter af dan leren uit boeken; 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Herhaling is belangrijk om iets te kunnen onthouden;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begrijpt gesproken taal beter dan geschreven taal.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IQ 75-95;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Uitstroomniveau M8: FN E5-E6 / DLE 30-40;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hebt afwisseling nodig tussen praktisch- en theoretisch leren;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leert vooral door veel herhaling;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begrijpt gesproken taal beter dan geschreven taal;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hebt veel duidelijkheid nodig.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IQ 90-100;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Uitstroomniveau M8: FN E6-E7 / DLE 40-50;</a:t>
                      </a:r>
                      <a:endParaRPr lang="nl-NL" sz="6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hebt afwisseling nodig tussen praktisch leren en theoretisch leren;</a:t>
                      </a:r>
                      <a:endParaRPr lang="nl-NL" sz="6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hebt herhaling nodig om iets te kunnen onthouden/verwerken;</a:t>
                      </a:r>
                      <a:endParaRPr lang="nl-NL" sz="6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kunt na een duidelijke (korte) instructie de vertaalslag maken naar verwerking;</a:t>
                      </a:r>
                      <a:endParaRPr lang="nl-NL" sz="6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kunt zowel aan de slag na verbale als visuele (bijv. filmpje) instructie. Afwisseling daarin is helpend;</a:t>
                      </a:r>
                      <a:endParaRPr lang="nl-NL" sz="6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wil geholpen worden bij nieuwe opdrachten en weet wanneer je hulp nodig hebt.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extLst>
                  <a:ext uri="{0D108BD9-81ED-4DB2-BD59-A6C34878D82A}">
                    <a16:rowId xmlns:a16="http://schemas.microsoft.com/office/drawing/2014/main" val="4176693875"/>
                  </a:ext>
                </a:extLst>
              </a:tr>
              <a:tr h="1538860"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Sociaal-emotionele ontwikkeling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lijf laat zien dat je (ongeveer) 12 jaar bent, in je gedachten en gevoelens ben je een stuk jonger; 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Samen spelen lukt beter met jongere kinderen, samenwerken lukt beter met leeftijdgenoten die zijn zoals jij; 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hebt tijd nodig om te verwerken wat er allemaal om je heen gebeurt: waar gaat dit over? Het gaat vaak te snel en het is vaak ingewikkeld; 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vindt het fijn  als er een volwassene in de buurt is die zorgt voor ondertiteling en voor een veilig gevoel.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lijf laat zien dat je (ongeveer) 12 jaar bent, in je gedachten en gevoelens ben je een paar jaar jonger dan je kalenderleeftijd; 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wilt het liefst alles gewoon meedoen met andere VO-leerlingen;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Soms sla je de plank mis omdat je het allemaal niet zo goed overziet;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Echte vriendschap heb je vooral met leeftijdgenoten die zijn zoals jij.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zegt meestal direct wat er in je hoofd opkomt;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vindt het gezellig op school, je komt er ook om je klasgenoten te zien;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kan samenwerken met een groepje leeftijdgenoten die je aardig vindt;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Als je een goede relatie met de docent hebt, doe je beter je best en lukt het je te leren; 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bent gevoelig voor je omgeving en sociaal sterk; 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wil graag gezien worden;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bent energiek/een echte doener.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 dirty="0">
                          <a:effectLst/>
                        </a:rPr>
                        <a:t>In de pauze heb je het gezellig, in de les ga je serieus aan de slag;</a:t>
                      </a:r>
                      <a:endParaRPr lang="nl-NL" sz="600" dirty="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 dirty="0">
                          <a:effectLst/>
                        </a:rPr>
                        <a:t>Je bent (met hulp) in staat om de juiste prioriteiten te stellen;</a:t>
                      </a:r>
                      <a:endParaRPr lang="nl-NL" sz="600" dirty="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 dirty="0">
                          <a:effectLst/>
                        </a:rPr>
                        <a:t>Je weet je (met hulp) te verplaatsen in de ander (zowel leeftijdsgenoten als volwassenen).  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extLst>
                  <a:ext uri="{0D108BD9-81ED-4DB2-BD59-A6C34878D82A}">
                    <a16:rowId xmlns:a16="http://schemas.microsoft.com/office/drawing/2014/main" val="3914560097"/>
                  </a:ext>
                </a:extLst>
              </a:tr>
              <a:tr h="346500"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Zelfvertrouwen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hebt zelfvertrouwen als je iets doet waarvan je weet dat je er goed in bent en als je weet dat de anderen jou oké vinden om mee om te gaan.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hebt zelfvertrouwen als je iets doet waarvan je weet dat je er goed in bent en als je weet dat de anderen jou oké vinden om mee om te gaan.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hebt zelfvertrouwen als je iets doet waarvan je weet dat je er goed in bent.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hoort graag dat je het goed doet.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extLst>
                  <a:ext uri="{0D108BD9-81ED-4DB2-BD59-A6C34878D82A}">
                    <a16:rowId xmlns:a16="http://schemas.microsoft.com/office/drawing/2014/main" val="3214524714"/>
                  </a:ext>
                </a:extLst>
              </a:tr>
              <a:tr h="661350"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Zelfstandigheid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kunt een taak, die bekend is en precies zo geoefend is, zelfstandig tot een goed einde brengen;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Er moet wel hulp in de buurt zijn en controle is nodig (tussentijds en achteraf): hoe heb je het gedaan en wat is het resultaat?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kunt een taak, die bekend en geoefend is, zonder hulp tot een goed einde brengen;</a:t>
                      </a:r>
                      <a:endParaRPr lang="nl-NL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Controle achteraf is wel nodig: hoe heb je het gedaan en wat is het resultaat?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kunt met een opdracht aan de slag als je vooraf een korte uitleg krijgt die visueel wordt ondersteund op het bord (als geheugensteuntje).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 dirty="0">
                          <a:effectLst/>
                        </a:rPr>
                        <a:t>Je kunt zelfstandig met een opdracht aan de slag als deze opdracht duidelijk en concreet is;</a:t>
                      </a:r>
                      <a:endParaRPr lang="nl-NL" sz="600" dirty="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 dirty="0">
                          <a:effectLst/>
                        </a:rPr>
                        <a:t>Je hebt een docent nodig die je tijdens het zelfstandig werken even op weg kan helpen als je vastloopt.</a:t>
                      </a:r>
                      <a:endParaRPr lang="nl-NL" sz="600" dirty="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24" marR="21324" marT="10475" marB="10475"/>
                </a:tc>
                <a:extLst>
                  <a:ext uri="{0D108BD9-81ED-4DB2-BD59-A6C34878D82A}">
                    <a16:rowId xmlns:a16="http://schemas.microsoft.com/office/drawing/2014/main" val="2200812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49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00864-31C9-3C8F-C56D-E9136DF60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66010C-E866-6948-D43B-317C29E5DA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https://digidoor.site/</a:t>
            </a:r>
            <a:endParaRPr lang="en-NL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4DA6ACD-E4A8-BD93-647A-E317F6B6B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6" y="563084"/>
            <a:ext cx="10793009" cy="54213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FB53B57-845E-451C-584C-03971E98C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67" y="6393886"/>
            <a:ext cx="2924629" cy="208590"/>
          </a:xfrm>
        </p:spPr>
        <p:txBody>
          <a:bodyPr>
            <a:noAutofit/>
          </a:bodyPr>
          <a:lstStyle/>
          <a:p>
            <a:pPr algn="l"/>
            <a:endParaRPr lang="en-GB" sz="1200" dirty="0">
              <a:effectLst/>
              <a:latin typeface="Greycliff CF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705F6-1828-2BA8-0BC2-2BEA28FBC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6239922"/>
            <a:ext cx="1164799" cy="4432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2A984CD-B3DD-557E-B4EF-71F41B98C530}"/>
              </a:ext>
            </a:extLst>
          </p:cNvPr>
          <p:cNvSpPr txBox="1">
            <a:spLocks/>
          </p:cNvSpPr>
          <p:nvPr/>
        </p:nvSpPr>
        <p:spPr>
          <a:xfrm>
            <a:off x="850359" y="6393886"/>
            <a:ext cx="2924629" cy="20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solidFill>
                <a:srgbClr val="57AB26"/>
              </a:solidFill>
              <a:latin typeface="Greycliff CF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DC1C0-A603-8951-B4A5-4D3A82588B49}"/>
              </a:ext>
            </a:extLst>
          </p:cNvPr>
          <p:cNvSpPr txBox="1"/>
          <p:nvPr/>
        </p:nvSpPr>
        <p:spPr>
          <a:xfrm>
            <a:off x="769230" y="563084"/>
            <a:ext cx="4546289" cy="464871"/>
          </a:xfrm>
          <a:prstGeom prst="rect">
            <a:avLst/>
          </a:prstGeom>
          <a:noFill/>
        </p:spPr>
        <p:txBody>
          <a:bodyPr wrap="square" numCol="1" spcCol="25200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err="1">
                <a:latin typeface="Inter" panose="02000503000000020004" pitchFamily="2" charset="0"/>
                <a:ea typeface="Inter" panose="02000503000000020004" pitchFamily="2" charset="0"/>
              </a:rPr>
              <a:t>Advieswijzers</a:t>
            </a:r>
            <a:endParaRPr lang="en-GB" b="1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B97B59-E43D-02E6-3989-156848500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974">
            <a:off x="336623" y="4566649"/>
            <a:ext cx="57150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FE525D-40A3-9656-B4DF-52FB7685D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9221">
            <a:off x="-535591" y="3702646"/>
            <a:ext cx="993244" cy="952978"/>
          </a:xfrm>
          <a:prstGeom prst="rect">
            <a:avLst/>
          </a:prstGeom>
        </p:spPr>
      </p:pic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2B53CBD2-E664-A573-3D16-95FDC6305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399978"/>
              </p:ext>
            </p:extLst>
          </p:nvPr>
        </p:nvGraphicFramePr>
        <p:xfrm>
          <a:off x="1135367" y="1081696"/>
          <a:ext cx="9341590" cy="4384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5630">
                  <a:extLst>
                    <a:ext uri="{9D8B030D-6E8A-4147-A177-3AD203B41FA5}">
                      <a16:colId xmlns:a16="http://schemas.microsoft.com/office/drawing/2014/main" val="120734411"/>
                    </a:ext>
                  </a:extLst>
                </a:gridCol>
                <a:gridCol w="2016490">
                  <a:extLst>
                    <a:ext uri="{9D8B030D-6E8A-4147-A177-3AD203B41FA5}">
                      <a16:colId xmlns:a16="http://schemas.microsoft.com/office/drawing/2014/main" val="3866059493"/>
                    </a:ext>
                  </a:extLst>
                </a:gridCol>
                <a:gridCol w="2016490">
                  <a:extLst>
                    <a:ext uri="{9D8B030D-6E8A-4147-A177-3AD203B41FA5}">
                      <a16:colId xmlns:a16="http://schemas.microsoft.com/office/drawing/2014/main" val="3654074994"/>
                    </a:ext>
                  </a:extLst>
                </a:gridCol>
                <a:gridCol w="2016490">
                  <a:extLst>
                    <a:ext uri="{9D8B030D-6E8A-4147-A177-3AD203B41FA5}">
                      <a16:colId xmlns:a16="http://schemas.microsoft.com/office/drawing/2014/main" val="4176989408"/>
                    </a:ext>
                  </a:extLst>
                </a:gridCol>
                <a:gridCol w="2016490">
                  <a:extLst>
                    <a:ext uri="{9D8B030D-6E8A-4147-A177-3AD203B41FA5}">
                      <a16:colId xmlns:a16="http://schemas.microsoft.com/office/drawing/2014/main" val="4198200995"/>
                    </a:ext>
                  </a:extLst>
                </a:gridCol>
              </a:tblGrid>
              <a:tr h="1514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nl-NL" sz="600">
                          <a:effectLst/>
                        </a:rPr>
                        <a:t>  ADVIESWIJZER 1 – VSO ZML t/m VMBO KBL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23098" marB="23098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211623"/>
                  </a:ext>
                </a:extLst>
              </a:tr>
              <a:tr h="127971"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nl-NL" sz="600">
                          <a:effectLst/>
                        </a:rPr>
                        <a:t>Ontwikkelgebied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600">
                          <a:effectLst/>
                        </a:rPr>
                        <a:t>vso zml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600">
                          <a:effectLst/>
                        </a:rPr>
                        <a:t>praktijkonderwijs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nl-NL" sz="600">
                          <a:effectLst/>
                        </a:rPr>
                        <a:t>vmbo bbl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nl-NL" sz="600">
                          <a:effectLst/>
                        </a:rPr>
                        <a:t>vmbo kbl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 anchor="ctr"/>
                </a:tc>
                <a:extLst>
                  <a:ext uri="{0D108BD9-81ED-4DB2-BD59-A6C34878D82A}">
                    <a16:rowId xmlns:a16="http://schemas.microsoft.com/office/drawing/2014/main" val="4013185570"/>
                  </a:ext>
                </a:extLst>
              </a:tr>
              <a:tr h="1065831"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Concentratie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Bij een passende praktische opdracht kun je je aandacht richten en vasthouden gedurende ongeveer 10 minuten.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Bij een passende theorie-opdracht, die stap voor stap wordt uitgelegd, kun je je aandacht richten en vasthouden gedurende ongeveer 10 minuten;</a:t>
                      </a:r>
                      <a:endParaRPr lang="nl-NL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Bij een passende praktijk-opdracht, die stap voor stap wordt uitgelegd, kun je je aandacht richten en vasthouden gedurende ongeveer 20 minuten.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kunt je aandacht bij een korte (klassikale of verlengde) instructie houden als deze kort (&lt;5 min.) en bondig is;</a:t>
                      </a:r>
                      <a:endParaRPr lang="nl-NL" sz="7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Visuele ondersteuning op het bord helpt je als geheugensteuntje;</a:t>
                      </a:r>
                      <a:endParaRPr lang="nl-NL" sz="7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kunt bij theoretische opdrachten 10 minuten achter elkaar geconcentreerd werken;</a:t>
                      </a:r>
                      <a:endParaRPr lang="nl-NL" sz="7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Bij praktische opdrachten kun je je aandacht ongeveer 20 minuten vasthouden;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Na een korte instructie (max. 10 min.) kun je aan het werk;</a:t>
                      </a:r>
                      <a:endParaRPr lang="nl-NL" sz="7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Het lukt je gedurende 15 minuten zelfstandig aan een theoretische opdracht te werken;</a:t>
                      </a:r>
                      <a:endParaRPr lang="nl-NL" sz="7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Bij praktische opdrachten kun je je aandacht ongeveer 20 minuten vasthouden;</a:t>
                      </a:r>
                      <a:endParaRPr lang="nl-NL" sz="7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Tussendoor heb je behoefte aan verlengde instructie (max. 10 min.).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extLst>
                  <a:ext uri="{0D108BD9-81ED-4DB2-BD59-A6C34878D82A}">
                    <a16:rowId xmlns:a16="http://schemas.microsoft.com/office/drawing/2014/main" val="58930343"/>
                  </a:ext>
                </a:extLst>
              </a:tr>
              <a:tr h="375322"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Nauwkeurigheid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kunt nauwkeurig werken als je van tevoren geleerd is welke stappen je precies moet zetten om je werk na te kijken.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kunt nauwkeurig werken als je van tevoren geleerd is hoe je je werk moet nakijken.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kunt je werk nauwkeurig maken als je dat wilt en het vak en/of de docent je aanspreekt.</a:t>
                      </a:r>
                      <a:endParaRPr lang="nl-NL" sz="7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kunt je werk nauwkeurig maken, maar hebt hier soms nog wel wat hulp bij nodig.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extLst>
                  <a:ext uri="{0D108BD9-81ED-4DB2-BD59-A6C34878D82A}">
                    <a16:rowId xmlns:a16="http://schemas.microsoft.com/office/drawing/2014/main" val="765640777"/>
                  </a:ext>
                </a:extLst>
              </a:tr>
              <a:tr h="545842"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Werkverzorging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verzorgt je werk goed als je precies weet hoe dat moet;</a:t>
                      </a:r>
                      <a:endParaRPr lang="nl-NL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verzorgt je werk goed als je van mooi houdt en netjes werken belangrijk vindt.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verzorgt je werk goed als je precies weet hoe je dat kunt doen;</a:t>
                      </a:r>
                      <a:endParaRPr lang="nl-NL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verzorgt je werk goed als je het belangrijk vindt dat je werk er mooi en netjes uitziet.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verzorgt je werk goed als je er zin in hebt en je het vak en/of de docent leuk vindt om te doen.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verzorgt je werk goed, maar hebt hier soms nog wel wat hulp bij nodig.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extLst>
                  <a:ext uri="{0D108BD9-81ED-4DB2-BD59-A6C34878D82A}">
                    <a16:rowId xmlns:a16="http://schemas.microsoft.com/office/drawing/2014/main" val="2715180705"/>
                  </a:ext>
                </a:extLst>
              </a:tr>
              <a:tr h="545842"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Studievaardigheden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kwaliteiten liggen op andere gebieden dan leren en studeren.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kwaliteiten liggen op andere gebieden dan leren en studeren.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hebt hulp nodig bij het plannen en organiseren van jouw schoolwerk;</a:t>
                      </a:r>
                      <a:endParaRPr lang="nl-NL" sz="7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kunt om hulp vragen als je die nodig hebt.</a:t>
                      </a:r>
                      <a:endParaRPr lang="nl-NL" sz="7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hebt af en toe nog wat hulp nodig bij het plannen van jouw schoolwerk;</a:t>
                      </a:r>
                      <a:endParaRPr lang="nl-NL" sz="7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Als voldoende duidelijk is wat er van je wordt gevraagd dan kun je hier op een serieuze manier mee aan de slag.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extLst>
                  <a:ext uri="{0D108BD9-81ED-4DB2-BD59-A6C34878D82A}">
                    <a16:rowId xmlns:a16="http://schemas.microsoft.com/office/drawing/2014/main" val="3895994013"/>
                  </a:ext>
                </a:extLst>
              </a:tr>
              <a:tr h="724791"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Huiswerk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Wat je moet leren leer je op school. Huiswerk past niet goed bij hoe jij leert.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kunt een passende huiswerkopdracht maken met hulp van een familielid of begeleider;</a:t>
                      </a:r>
                      <a:endParaRPr lang="nl-NL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Het is belangrijk dat iemand je er aan herinnert dat je de spullen meeneemt naar huis en ook weer meeneemt naar school.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kunt met hulp huiswerk maken, voor leerwerk heb je veel herhaling nodig en hierbij heb je hulp nodig;</a:t>
                      </a:r>
                      <a:endParaRPr lang="nl-NL" sz="7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hebt het liefst duidelijke huiswerk-opdrachten, waar je binnen 10 minuten klaar mee kunt zijn.</a:t>
                      </a:r>
                      <a:endParaRPr lang="nl-NL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houdt van overzichtelijke leerstof, zodat je hier zelfstandig mee aan de slag kunt;</a:t>
                      </a:r>
                      <a:endParaRPr lang="nl-NL" sz="70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Heb je veel huiswerk, dan kun je nog wel wat hulp gebruiken bij het plannen.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extLst>
                  <a:ext uri="{0D108BD9-81ED-4DB2-BD59-A6C34878D82A}">
                    <a16:rowId xmlns:a16="http://schemas.microsoft.com/office/drawing/2014/main" val="2880381260"/>
                  </a:ext>
                </a:extLst>
              </a:tr>
              <a:tr h="814265"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Vrijetijdsbesteding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brengt je vrije tijd vaak thuis door, of in aangepast club-/verenigingsverband met speciale teams en begeleiders.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brengt je vrije tijd thuis of op straat door; </a:t>
                      </a:r>
                      <a:endParaRPr lang="nl-NL" sz="7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itchFamily="2" charset="2"/>
                        <a:buChar char=""/>
                      </a:pPr>
                      <a:r>
                        <a:rPr lang="nl-NL" sz="500">
                          <a:effectLst/>
                        </a:rPr>
                        <a:t>Je gaat wel naar een club of vereniging maar het valt niet mee om lang lid te blijven, want je kunt gemakkelijk teleurgesteld raken (over bijvoorbeeld de trainer/leider, de club of teamgenoten of de competitie).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>
                          <a:effectLst/>
                        </a:rPr>
                        <a:t>Je brengt je vrije tijd thuis of op straat door, maar ook wel in een club- en/of verenigingsverband.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 dirty="0">
                          <a:effectLst/>
                        </a:rPr>
                        <a:t>Je brengt je vrije tijd thuis door of in een club- en/of verenigingsverband;</a:t>
                      </a:r>
                      <a:endParaRPr lang="nl-NL" sz="700" dirty="0">
                        <a:effectLst/>
                      </a:endParaRPr>
                    </a:p>
                    <a:p>
                      <a:pPr marL="1778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nl-NL" sz="500" dirty="0">
                          <a:effectLst/>
                        </a:rPr>
                        <a:t>Je interesses zijn gericht op thuis, familie, bekende vriendenkringen</a:t>
                      </a:r>
                      <a:endParaRPr lang="nl-N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8" marR="23098" marT="11346" marB="11346"/>
                </a:tc>
                <a:extLst>
                  <a:ext uri="{0D108BD9-81ED-4DB2-BD59-A6C34878D82A}">
                    <a16:rowId xmlns:a16="http://schemas.microsoft.com/office/drawing/2014/main" val="312324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52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ssend Onderwijs Almer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EC822B"/>
      </a:accent1>
      <a:accent2>
        <a:srgbClr val="5DAC39"/>
      </a:accent2>
      <a:accent3>
        <a:srgbClr val="CB1F27"/>
      </a:accent3>
      <a:accent4>
        <a:srgbClr val="0F9ED5"/>
      </a:accent4>
      <a:accent5>
        <a:srgbClr val="52AD32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562C4BF03FA459E1D56DA20F13975" ma:contentTypeVersion="14" ma:contentTypeDescription="Een nieuw document maken." ma:contentTypeScope="" ma:versionID="ebcf857316314a960745be1aa342ae36">
  <xsd:schema xmlns:xsd="http://www.w3.org/2001/XMLSchema" xmlns:xs="http://www.w3.org/2001/XMLSchema" xmlns:p="http://schemas.microsoft.com/office/2006/metadata/properties" xmlns:ns2="6864acea-d3bd-4c27-a4a8-f1d3099c62e1" xmlns:ns3="80e05252-ead6-4743-ba73-a8acbaaa67b7" targetNamespace="http://schemas.microsoft.com/office/2006/metadata/properties" ma:root="true" ma:fieldsID="df32666154bd4c9b855abbd7424230c5" ns2:_="" ns3:_="">
    <xsd:import namespace="6864acea-d3bd-4c27-a4a8-f1d3099c62e1"/>
    <xsd:import namespace="80e05252-ead6-4743-ba73-a8acbaaa67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4acea-d3bd-4c27-a4a8-f1d3099c6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2db9c969-1241-44c7-90d2-66eab1129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05252-ead6-4743-ba73-a8acbaaa67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cc9677e-6258-4bd2-81b4-51c8716779e3}" ma:internalName="TaxCatchAll" ma:showField="CatchAllData" ma:web="80e05252-ead6-4743-ba73-a8acbaaa67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64acea-d3bd-4c27-a4a8-f1d3099c62e1">
      <Terms xmlns="http://schemas.microsoft.com/office/infopath/2007/PartnerControls"/>
    </lcf76f155ced4ddcb4097134ff3c332f>
    <TaxCatchAll xmlns="80e05252-ead6-4743-ba73-a8acbaaa67b7" xsi:nil="true"/>
  </documentManagement>
</p:properties>
</file>

<file path=customXml/itemProps1.xml><?xml version="1.0" encoding="utf-8"?>
<ds:datastoreItem xmlns:ds="http://schemas.openxmlformats.org/officeDocument/2006/customXml" ds:itemID="{2D1A9FC6-B030-4190-A082-8AA916D732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5CEFF2-F1CA-4C2C-9411-70BB50266E20}"/>
</file>

<file path=customXml/itemProps3.xml><?xml version="1.0" encoding="utf-8"?>
<ds:datastoreItem xmlns:ds="http://schemas.openxmlformats.org/officeDocument/2006/customXml" ds:itemID="{8AD02958-5A34-4016-BE17-73756FE44842}">
  <ds:schemaRefs>
    <ds:schemaRef ds:uri="18f7c17a-6a5c-4154-b6dd-b38b88fff516"/>
    <ds:schemaRef ds:uri="b7a2a566-00e8-482c-aef8-d36966eaf18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2006</Words>
  <Application>Microsoft Office PowerPoint</Application>
  <PresentationFormat>Breedbeeld</PresentationFormat>
  <Paragraphs>227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Greycliff CF</vt:lpstr>
      <vt:lpstr>Inter</vt:lpstr>
      <vt:lpstr>Symbol</vt:lpstr>
      <vt:lpstr>Office Theme</vt:lpstr>
      <vt:lpstr>PO-VO overgang, samenwerking tussen POA en PO-scholen      Daniëlle Meerens (IB Regenboog) Rosemarijn van Caspel (POA PO)  Christa Kniest (POA VO en Steunpunt)  </vt:lpstr>
      <vt:lpstr>Inhoudsopgave</vt:lpstr>
      <vt:lpstr>Consultaties en PO-VO bespreking</vt:lpstr>
      <vt:lpstr>Belangrijkste zaken in gr 6, 7 en 8</vt:lpstr>
      <vt:lpstr>Documentatie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Inzet Steunpunt POA</vt:lpstr>
      <vt:lpstr>Inzet Steunpunt POA</vt:lpstr>
      <vt:lpstr>Casus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Titelblad/hoofdstuk Passend Onderwijs Almere</dc:title>
  <dc:creator>Sanne Minten (65844)</dc:creator>
  <cp:lastModifiedBy>Rosemarijn van Caspel</cp:lastModifiedBy>
  <cp:revision>4</cp:revision>
  <dcterms:created xsi:type="dcterms:W3CDTF">2025-01-02T12:21:41Z</dcterms:created>
  <dcterms:modified xsi:type="dcterms:W3CDTF">2025-09-12T14:19:00Z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0x0101009A9562C4BF03FA459E1D56DA20F13975</vt:lpwstr>
  </property>
  <property fmtid="{D5CDD505-2E9C-101B-9397-08002B2CF9AE}" pid="3" name="MediaServiceImageTags">
    <vt:lpwstr/>
  </property>
</Properties>
</file>