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3"/>
  </p:handoutMasterIdLst>
  <p:sldIdLst>
    <p:sldId id="256" r:id="rId5"/>
    <p:sldId id="258" r:id="rId6"/>
    <p:sldId id="271" r:id="rId7"/>
    <p:sldId id="262" r:id="rId8"/>
    <p:sldId id="263" r:id="rId9"/>
    <p:sldId id="264" r:id="rId10"/>
    <p:sldId id="272" r:id="rId11"/>
    <p:sldId id="270" r:id="rId12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A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25C44-3461-4F0D-B532-D82C86D7CC4C}" v="3" dt="2025-09-11T07:53:36.854"/>
    <p1510:client id="{6E5D8C25-0EA3-123A-6A94-45958A0BDEE0}" v="270" dt="2025-09-11T07:30:27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e Slots" userId="S::c.slots@opdc-almere.nl::4d3a0c5d-96cd-482f-b578-b02477c1bd05" providerId="AD" clId="Web-{6E5D8C25-0EA3-123A-6A94-45958A0BDEE0}"/>
    <pc:docChg chg="delSld modSld">
      <pc:chgData name="Carine Slots" userId="S::c.slots@opdc-almere.nl::4d3a0c5d-96cd-482f-b578-b02477c1bd05" providerId="AD" clId="Web-{6E5D8C25-0EA3-123A-6A94-45958A0BDEE0}" dt="2025-09-11T07:30:27.406" v="271" actId="20577"/>
      <pc:docMkLst>
        <pc:docMk/>
      </pc:docMkLst>
      <pc:sldChg chg="modSp">
        <pc:chgData name="Carine Slots" userId="S::c.slots@opdc-almere.nl::4d3a0c5d-96cd-482f-b578-b02477c1bd05" providerId="AD" clId="Web-{6E5D8C25-0EA3-123A-6A94-45958A0BDEE0}" dt="2025-09-11T07:23:30.791" v="70" actId="20577"/>
        <pc:sldMkLst>
          <pc:docMk/>
          <pc:sldMk cId="3183679420" sldId="258"/>
        </pc:sldMkLst>
        <pc:spChg chg="mod">
          <ac:chgData name="Carine Slots" userId="S::c.slots@opdc-almere.nl::4d3a0c5d-96cd-482f-b578-b02477c1bd05" providerId="AD" clId="Web-{6E5D8C25-0EA3-123A-6A94-45958A0BDEE0}" dt="2025-09-11T07:23:30.791" v="70" actId="20577"/>
          <ac:spMkLst>
            <pc:docMk/>
            <pc:sldMk cId="3183679420" sldId="258"/>
            <ac:spMk id="6" creationId="{F186FA46-29FB-4B5B-8DFC-E7DE69D51FED}"/>
          </ac:spMkLst>
        </pc:spChg>
      </pc:sldChg>
      <pc:sldChg chg="del">
        <pc:chgData name="Carine Slots" userId="S::c.slots@opdc-almere.nl::4d3a0c5d-96cd-482f-b578-b02477c1bd05" providerId="AD" clId="Web-{6E5D8C25-0EA3-123A-6A94-45958A0BDEE0}" dt="2025-09-11T07:21:49.524" v="28"/>
        <pc:sldMkLst>
          <pc:docMk/>
          <pc:sldMk cId="1831591029" sldId="259"/>
        </pc:sldMkLst>
      </pc:sldChg>
      <pc:sldChg chg="del">
        <pc:chgData name="Carine Slots" userId="S::c.slots@opdc-almere.nl::4d3a0c5d-96cd-482f-b578-b02477c1bd05" providerId="AD" clId="Web-{6E5D8C25-0EA3-123A-6A94-45958A0BDEE0}" dt="2025-09-11T07:21:53.211" v="29"/>
        <pc:sldMkLst>
          <pc:docMk/>
          <pc:sldMk cId="338333261" sldId="260"/>
        </pc:sldMkLst>
      </pc:sldChg>
      <pc:sldChg chg="del">
        <pc:chgData name="Carine Slots" userId="S::c.slots@opdc-almere.nl::4d3a0c5d-96cd-482f-b578-b02477c1bd05" providerId="AD" clId="Web-{6E5D8C25-0EA3-123A-6A94-45958A0BDEE0}" dt="2025-09-11T07:22:02.477" v="30"/>
        <pc:sldMkLst>
          <pc:docMk/>
          <pc:sldMk cId="558159184" sldId="261"/>
        </pc:sldMkLst>
      </pc:sldChg>
      <pc:sldChg chg="addSp delSp modSp">
        <pc:chgData name="Carine Slots" userId="S::c.slots@opdc-almere.nl::4d3a0c5d-96cd-482f-b578-b02477c1bd05" providerId="AD" clId="Web-{6E5D8C25-0EA3-123A-6A94-45958A0BDEE0}" dt="2025-09-11T07:30:27.406" v="271" actId="20577"/>
        <pc:sldMkLst>
          <pc:docMk/>
          <pc:sldMk cId="2987391138" sldId="262"/>
        </pc:sldMkLst>
        <pc:spChg chg="mod">
          <ac:chgData name="Carine Slots" userId="S::c.slots@opdc-almere.nl::4d3a0c5d-96cd-482f-b578-b02477c1bd05" providerId="AD" clId="Web-{6E5D8C25-0EA3-123A-6A94-45958A0BDEE0}" dt="2025-09-11T07:26:26.560" v="161" actId="20577"/>
          <ac:spMkLst>
            <pc:docMk/>
            <pc:sldMk cId="2987391138" sldId="262"/>
            <ac:spMk id="2" creationId="{3EFBF9CE-417D-43AA-BB5D-7FFA445DA679}"/>
          </ac:spMkLst>
        </pc:spChg>
        <pc:spChg chg="mod">
          <ac:chgData name="Carine Slots" userId="S::c.slots@opdc-almere.nl::4d3a0c5d-96cd-482f-b578-b02477c1bd05" providerId="AD" clId="Web-{6E5D8C25-0EA3-123A-6A94-45958A0BDEE0}" dt="2025-09-11T07:30:27.406" v="271" actId="20577"/>
          <ac:spMkLst>
            <pc:docMk/>
            <pc:sldMk cId="2987391138" sldId="262"/>
            <ac:spMk id="3" creationId="{8F120253-F651-4B99-9757-03C74B383F85}"/>
          </ac:spMkLst>
        </pc:spChg>
        <pc:spChg chg="add del mod">
          <ac:chgData name="Carine Slots" userId="S::c.slots@opdc-almere.nl::4d3a0c5d-96cd-482f-b578-b02477c1bd05" providerId="AD" clId="Web-{6E5D8C25-0EA3-123A-6A94-45958A0BDEE0}" dt="2025-09-11T07:27:08.748" v="168"/>
          <ac:spMkLst>
            <pc:docMk/>
            <pc:sldMk cId="2987391138" sldId="262"/>
            <ac:spMk id="6" creationId="{788A6C93-26CE-ED2C-15FC-4567477F764A}"/>
          </ac:spMkLst>
        </pc:spChg>
      </pc:sldChg>
      <pc:sldChg chg="modSp">
        <pc:chgData name="Carine Slots" userId="S::c.slots@opdc-almere.nl::4d3a0c5d-96cd-482f-b578-b02477c1bd05" providerId="AD" clId="Web-{6E5D8C25-0EA3-123A-6A94-45958A0BDEE0}" dt="2025-09-11T07:26:04.778" v="111" actId="20577"/>
        <pc:sldMkLst>
          <pc:docMk/>
          <pc:sldMk cId="3678598459" sldId="271"/>
        </pc:sldMkLst>
        <pc:spChg chg="mod">
          <ac:chgData name="Carine Slots" userId="S::c.slots@opdc-almere.nl::4d3a0c5d-96cd-482f-b578-b02477c1bd05" providerId="AD" clId="Web-{6E5D8C25-0EA3-123A-6A94-45958A0BDEE0}" dt="2025-09-11T07:26:04.778" v="111" actId="20577"/>
          <ac:spMkLst>
            <pc:docMk/>
            <pc:sldMk cId="3678598459" sldId="271"/>
            <ac:spMk id="3" creationId="{8F120253-F651-4B99-9757-03C74B383F85}"/>
          </ac:spMkLst>
        </pc:spChg>
      </pc:sldChg>
    </pc:docChg>
  </pc:docChgLst>
  <pc:docChgLst>
    <pc:chgData name="Carine Slots" userId="4d3a0c5d-96cd-482f-b578-b02477c1bd05" providerId="ADAL" clId="{C0505D07-7360-4308-A54F-A430B58E0131}"/>
    <pc:docChg chg="custSel addSld delSld modSld">
      <pc:chgData name="Carine Slots" userId="4d3a0c5d-96cd-482f-b578-b02477c1bd05" providerId="ADAL" clId="{C0505D07-7360-4308-A54F-A430B58E0131}" dt="2025-09-11T07:58:32.680" v="1134" actId="47"/>
      <pc:docMkLst>
        <pc:docMk/>
      </pc:docMkLst>
      <pc:sldChg chg="modSp mod">
        <pc:chgData name="Carine Slots" userId="4d3a0c5d-96cd-482f-b578-b02477c1bd05" providerId="ADAL" clId="{C0505D07-7360-4308-A54F-A430B58E0131}" dt="2025-09-11T07:37:27.090" v="263" actId="20577"/>
        <pc:sldMkLst>
          <pc:docMk/>
          <pc:sldMk cId="3183679420" sldId="258"/>
        </pc:sldMkLst>
        <pc:spChg chg="mod">
          <ac:chgData name="Carine Slots" userId="4d3a0c5d-96cd-482f-b578-b02477c1bd05" providerId="ADAL" clId="{C0505D07-7360-4308-A54F-A430B58E0131}" dt="2025-09-11T07:37:27.090" v="263" actId="20577"/>
          <ac:spMkLst>
            <pc:docMk/>
            <pc:sldMk cId="3183679420" sldId="258"/>
            <ac:spMk id="6" creationId="{F186FA46-29FB-4B5B-8DFC-E7DE69D51FED}"/>
          </ac:spMkLst>
        </pc:spChg>
      </pc:sldChg>
      <pc:sldChg chg="modSp mod">
        <pc:chgData name="Carine Slots" userId="4d3a0c5d-96cd-482f-b578-b02477c1bd05" providerId="ADAL" clId="{C0505D07-7360-4308-A54F-A430B58E0131}" dt="2025-09-11T07:39:11.437" v="365" actId="20577"/>
        <pc:sldMkLst>
          <pc:docMk/>
          <pc:sldMk cId="2987391138" sldId="262"/>
        </pc:sldMkLst>
        <pc:spChg chg="mod">
          <ac:chgData name="Carine Slots" userId="4d3a0c5d-96cd-482f-b578-b02477c1bd05" providerId="ADAL" clId="{C0505D07-7360-4308-A54F-A430B58E0131}" dt="2025-09-11T07:37:35.084" v="265" actId="20577"/>
          <ac:spMkLst>
            <pc:docMk/>
            <pc:sldMk cId="2987391138" sldId="262"/>
            <ac:spMk id="2" creationId="{3EFBF9CE-417D-43AA-BB5D-7FFA445DA679}"/>
          </ac:spMkLst>
        </pc:spChg>
        <pc:spChg chg="mod">
          <ac:chgData name="Carine Slots" userId="4d3a0c5d-96cd-482f-b578-b02477c1bd05" providerId="ADAL" clId="{C0505D07-7360-4308-A54F-A430B58E0131}" dt="2025-09-11T07:39:11.437" v="365" actId="20577"/>
          <ac:spMkLst>
            <pc:docMk/>
            <pc:sldMk cId="2987391138" sldId="262"/>
            <ac:spMk id="3" creationId="{8F120253-F651-4B99-9757-03C74B383F85}"/>
          </ac:spMkLst>
        </pc:spChg>
      </pc:sldChg>
      <pc:sldChg chg="addSp delSp modSp mod">
        <pc:chgData name="Carine Slots" userId="4d3a0c5d-96cd-482f-b578-b02477c1bd05" providerId="ADAL" clId="{C0505D07-7360-4308-A54F-A430B58E0131}" dt="2025-09-11T07:44:48.566" v="728" actId="20577"/>
        <pc:sldMkLst>
          <pc:docMk/>
          <pc:sldMk cId="4238715032" sldId="263"/>
        </pc:sldMkLst>
        <pc:spChg chg="mod">
          <ac:chgData name="Carine Slots" userId="4d3a0c5d-96cd-482f-b578-b02477c1bd05" providerId="ADAL" clId="{C0505D07-7360-4308-A54F-A430B58E0131}" dt="2025-09-11T07:39:31.334" v="371" actId="20577"/>
          <ac:spMkLst>
            <pc:docMk/>
            <pc:sldMk cId="4238715032" sldId="263"/>
            <ac:spMk id="2" creationId="{347972D7-1569-4B1E-9EE2-494C4FEB8D35}"/>
          </ac:spMkLst>
        </pc:spChg>
        <pc:spChg chg="del mod">
          <ac:chgData name="Carine Slots" userId="4d3a0c5d-96cd-482f-b578-b02477c1bd05" providerId="ADAL" clId="{C0505D07-7360-4308-A54F-A430B58E0131}" dt="2025-09-11T07:40:59.116" v="378" actId="34307"/>
          <ac:spMkLst>
            <pc:docMk/>
            <pc:sldMk cId="4238715032" sldId="263"/>
            <ac:spMk id="3" creationId="{893D5FE9-64F0-41E2-B18F-4FAB118335C9}"/>
          </ac:spMkLst>
        </pc:spChg>
        <pc:spChg chg="add mod">
          <ac:chgData name="Carine Slots" userId="4d3a0c5d-96cd-482f-b578-b02477c1bd05" providerId="ADAL" clId="{C0505D07-7360-4308-A54F-A430B58E0131}" dt="2025-09-11T07:44:48.566" v="728" actId="20577"/>
          <ac:spMkLst>
            <pc:docMk/>
            <pc:sldMk cId="4238715032" sldId="263"/>
            <ac:spMk id="8" creationId="{7E9A13A1-EC53-C43D-32D4-D4AD5823844D}"/>
          </ac:spMkLst>
        </pc:spChg>
        <pc:picChg chg="add del mod ord">
          <ac:chgData name="Carine Slots" userId="4d3a0c5d-96cd-482f-b578-b02477c1bd05" providerId="ADAL" clId="{C0505D07-7360-4308-A54F-A430B58E0131}" dt="2025-09-11T07:41:18.962" v="380" actId="21"/>
          <ac:picMkLst>
            <pc:docMk/>
            <pc:sldMk cId="4238715032" sldId="263"/>
            <ac:picMk id="6" creationId="{B81A9402-669A-B3BB-E7A8-D111D4D0C554}"/>
          </ac:picMkLst>
        </pc:picChg>
      </pc:sldChg>
      <pc:sldChg chg="modSp mod">
        <pc:chgData name="Carine Slots" userId="4d3a0c5d-96cd-482f-b578-b02477c1bd05" providerId="ADAL" clId="{C0505D07-7360-4308-A54F-A430B58E0131}" dt="2025-09-11T07:56:57.135" v="1133" actId="20577"/>
        <pc:sldMkLst>
          <pc:docMk/>
          <pc:sldMk cId="3109344254" sldId="264"/>
        </pc:sldMkLst>
        <pc:spChg chg="mod">
          <ac:chgData name="Carine Slots" userId="4d3a0c5d-96cd-482f-b578-b02477c1bd05" providerId="ADAL" clId="{C0505D07-7360-4308-A54F-A430B58E0131}" dt="2025-09-11T07:45:06.287" v="752" actId="20577"/>
          <ac:spMkLst>
            <pc:docMk/>
            <pc:sldMk cId="3109344254" sldId="264"/>
            <ac:spMk id="2" creationId="{F82866F5-CAB6-41C1-AE71-2F30C8A64634}"/>
          </ac:spMkLst>
        </pc:spChg>
        <pc:spChg chg="mod">
          <ac:chgData name="Carine Slots" userId="4d3a0c5d-96cd-482f-b578-b02477c1bd05" providerId="ADAL" clId="{C0505D07-7360-4308-A54F-A430B58E0131}" dt="2025-09-11T07:56:57.135" v="1133" actId="20577"/>
          <ac:spMkLst>
            <pc:docMk/>
            <pc:sldMk cId="3109344254" sldId="264"/>
            <ac:spMk id="3" creationId="{0438E7BB-94FA-4F8D-B5AF-AC498F24F774}"/>
          </ac:spMkLst>
        </pc:spChg>
      </pc:sldChg>
      <pc:sldChg chg="del">
        <pc:chgData name="Carine Slots" userId="4d3a0c5d-96cd-482f-b578-b02477c1bd05" providerId="ADAL" clId="{C0505D07-7360-4308-A54F-A430B58E0131}" dt="2025-09-11T07:56:28.083" v="1099" actId="47"/>
        <pc:sldMkLst>
          <pc:docMk/>
          <pc:sldMk cId="630669294" sldId="265"/>
        </pc:sldMkLst>
      </pc:sldChg>
      <pc:sldChg chg="del">
        <pc:chgData name="Carine Slots" userId="4d3a0c5d-96cd-482f-b578-b02477c1bd05" providerId="ADAL" clId="{C0505D07-7360-4308-A54F-A430B58E0131}" dt="2025-09-11T07:56:30.813" v="1100" actId="47"/>
        <pc:sldMkLst>
          <pc:docMk/>
          <pc:sldMk cId="4156698264" sldId="267"/>
        </pc:sldMkLst>
      </pc:sldChg>
      <pc:sldChg chg="del">
        <pc:chgData name="Carine Slots" userId="4d3a0c5d-96cd-482f-b578-b02477c1bd05" providerId="ADAL" clId="{C0505D07-7360-4308-A54F-A430B58E0131}" dt="2025-09-11T07:56:32.579" v="1101" actId="47"/>
        <pc:sldMkLst>
          <pc:docMk/>
          <pc:sldMk cId="444545305" sldId="268"/>
        </pc:sldMkLst>
      </pc:sldChg>
      <pc:sldChg chg="del">
        <pc:chgData name="Carine Slots" userId="4d3a0c5d-96cd-482f-b578-b02477c1bd05" providerId="ADAL" clId="{C0505D07-7360-4308-A54F-A430B58E0131}" dt="2025-09-11T07:58:32.680" v="1134" actId="47"/>
        <pc:sldMkLst>
          <pc:docMk/>
          <pc:sldMk cId="1396123698" sldId="269"/>
        </pc:sldMkLst>
      </pc:sldChg>
      <pc:sldChg chg="delSp add del setBg delDesignElem">
        <pc:chgData name="Carine Slots" userId="4d3a0c5d-96cd-482f-b578-b02477c1bd05" providerId="ADAL" clId="{C0505D07-7360-4308-A54F-A430B58E0131}" dt="2025-09-11T07:31:54.305" v="34" actId="47"/>
        <pc:sldMkLst>
          <pc:docMk/>
          <pc:sldMk cId="3793992138" sldId="273"/>
        </pc:sldMkLst>
        <pc:spChg chg="del">
          <ac:chgData name="Carine Slots" userId="4d3a0c5d-96cd-482f-b578-b02477c1bd05" providerId="ADAL" clId="{C0505D07-7360-4308-A54F-A430B58E0131}" dt="2025-09-11T07:31:48.050" v="33"/>
          <ac:spMkLst>
            <pc:docMk/>
            <pc:sldMk cId="3793992138" sldId="273"/>
            <ac:spMk id="9" creationId="{01AB9B56-C064-4B41-9961-D72B5A42517C}"/>
          </ac:spMkLst>
        </pc:spChg>
        <pc:spChg chg="del">
          <ac:chgData name="Carine Slots" userId="4d3a0c5d-96cd-482f-b578-b02477c1bd05" providerId="ADAL" clId="{C0505D07-7360-4308-A54F-A430B58E0131}" dt="2025-09-11T07:31:48.050" v="33"/>
          <ac:spMkLst>
            <pc:docMk/>
            <pc:sldMk cId="3793992138" sldId="273"/>
            <ac:spMk id="11" creationId="{4530AC34-47EA-E066-692F-880BABCBD11B}"/>
          </ac:spMkLst>
        </pc:spChg>
        <pc:spChg chg="del">
          <ac:chgData name="Carine Slots" userId="4d3a0c5d-96cd-482f-b578-b02477c1bd05" providerId="ADAL" clId="{C0505D07-7360-4308-A54F-A430B58E0131}" dt="2025-09-11T07:31:48.050" v="33"/>
          <ac:spMkLst>
            <pc:docMk/>
            <pc:sldMk cId="3793992138" sldId="273"/>
            <ac:spMk id="13" creationId="{BE98FA20-D401-915A-36A2-3B190C054B68}"/>
          </ac:spMkLst>
        </pc:spChg>
        <pc:spChg chg="del">
          <ac:chgData name="Carine Slots" userId="4d3a0c5d-96cd-482f-b578-b02477c1bd05" providerId="ADAL" clId="{C0505D07-7360-4308-A54F-A430B58E0131}" dt="2025-09-11T07:31:48.050" v="33"/>
          <ac:spMkLst>
            <pc:docMk/>
            <pc:sldMk cId="3793992138" sldId="273"/>
            <ac:spMk id="15" creationId="{405130AE-9AE7-0CB0-25F8-3695419503F1}"/>
          </ac:spMkLst>
        </pc:spChg>
      </pc:sldChg>
    </pc:docChg>
  </pc:docChgLst>
  <pc:docChgLst>
    <pc:chgData clId="Web-{6E5D8C25-0EA3-123A-6A94-45958A0BDEE0}"/>
    <pc:docChg chg="delSld">
      <pc:chgData name="" userId="" providerId="" clId="Web-{6E5D8C25-0EA3-123A-6A94-45958A0BDEE0}" dt="2025-09-11T07:19:10.472" v="0"/>
      <pc:docMkLst>
        <pc:docMk/>
      </pc:docMkLst>
      <pc:sldChg chg="del">
        <pc:chgData name="" userId="" providerId="" clId="Web-{6E5D8C25-0EA3-123A-6A94-45958A0BDEE0}" dt="2025-09-11T07:19:10.472" v="0"/>
        <pc:sldMkLst>
          <pc:docMk/>
          <pc:sldMk cId="123771814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22000-70C3-474D-96BD-A62AD41A3DE4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04BCD-4091-4433-A9D1-27F80532ED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264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FAD76-4282-4331-82E8-A65F7C9F2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13B8DE-7CFA-4ACB-8467-60E896DB2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D6F9C9-0FF7-42DF-8ECA-43D210C4A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926AF6-4036-4A85-9124-03AA42F4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87ABF8-5880-4F4C-9878-453837DE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8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E1836-2754-4AF8-8B4A-6294A34B5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216A7D-705C-4DA0-A1F2-0680FF285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2FFF03-61C4-4010-914F-D15ED576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D0FAA6-9399-4BF5-B4E7-F96BF4FC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EA062B-A8EF-4E29-9528-BF8B705D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41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B51EFCB-5026-49F3-B74C-DFCADC4CF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02B73E-7DDB-4826-8BF5-7B4B91846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BFF82B-596F-4A09-8382-A4641F04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554727-29D2-4380-9266-775CDE98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2ED028-9A89-4CEB-97C1-04CBE484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6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9B918-EB9C-40E9-A641-44669D9D5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0FF1B-08F3-4383-95A6-FE32C58A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271600-F9BC-43EB-B463-07AF8AD1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62A350-598E-4795-A478-C70375BF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0E11AE-133A-47C0-9EC9-2F7ACFDC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4BE60-E554-4087-A89B-034DCA5F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8D68BE-B982-4D32-9C11-FF4D6FADF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F624BA-FDFE-4236-88B9-5AA9DE9E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64002D-3F1B-4BEF-BFED-5A0299D2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4396EB-02DF-44E7-BD44-40AD97B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A75BE2-491E-46C2-808A-C78C2B70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C2D63D-FD82-41B2-BA89-86374AC20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75ADE8-3F32-4ED1-893C-B8B905DC0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2C9064-D510-48A1-9166-1EA5611E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FEAA8F-5978-47F4-BBBB-6F9FF4D4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BF8C4F-EF67-487D-B50D-9303174C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2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82A30-FFED-4131-914B-6C4F6F25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9E082F-C28B-4D16-8724-898493176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6DB993-6F36-4DE9-A4B3-860AEEA10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A60E95-BA01-405C-B226-61F914AB7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191BFC-817E-4774-A15F-2B2119E5B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D9AA113-3D08-4071-B8A2-42A81DE6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A6B896C-3216-4939-B9B2-291DB68D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F618DE-70F5-4185-BA30-87012C9BB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48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80F41-F58D-4115-AB9C-7C8A2A19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FCC5E7-83B7-4E90-9F66-3FDD6F2C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85C1C3-55B7-43C7-9BF9-F1583774C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8B44A67-869E-40B2-91CA-29E1595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851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2F60F7-8667-4D5D-BD7F-D4385573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094884-E96A-4921-9809-753552993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031D7D-AE02-44D0-B001-2DD88CDB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62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C08257-5504-405F-A7B8-4B17FBD6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9F89A6-CB5C-4EDC-8F36-8DB4AFCB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6BB415-1BB5-43A0-B5E0-02E3601DC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359DA6-1E10-43F8-844A-97367AED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AE75B6-1A0C-4DEE-96A8-A0B06B8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59FCAC-3CFF-4001-AA19-8567AE03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03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F89F4-3225-4DA6-8B96-2980F935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D4C6AC7-928B-40BE-9C5D-F168F00BC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9749D1-D4D3-45F0-B335-CC196DAD5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514365-DA21-4356-A4A5-72E294897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EA156D-D94E-4327-ACCD-59C15ADD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C49B5C2-7EC4-4DD1-8C04-9BBEB681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48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9A02329-201A-4E82-9FFA-8812CED3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EAA94F-B1B0-4F32-998B-42E4AA49E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7B317-F5D9-4017-B6F8-E44373160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64501-C59C-48E5-A87B-E2D183A14C0C}" type="datetimeFigureOut">
              <a:rPr lang="nl-NL" smtClean="0"/>
              <a:t>11-9-2025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8225E0-58F1-4B7E-8B97-27AA528A2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EA26D2-2B7B-4C7A-9236-220DE2136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E8F72-ACF5-4803-B107-0C76A4D853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7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ucht, buiten, fiets&#10;&#10;Automatisch gegenereerde beschrijving">
            <a:extLst>
              <a:ext uri="{FF2B5EF4-FFF2-40B4-BE49-F238E27FC236}">
                <a16:creationId xmlns:a16="http://schemas.microsoft.com/office/drawing/2014/main" id="{88B071F4-9344-47F7-8AF9-431DE66EB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00"/>
          <a:stretch/>
        </p:blipFill>
        <p:spPr>
          <a:xfrm>
            <a:off x="20" y="-15239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448907-4409-4FFC-AE1C-9537058FD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0"/>
            <a:ext cx="3995120" cy="1987073"/>
          </a:xfrm>
        </p:spPr>
        <p:txBody>
          <a:bodyPr anchor="t">
            <a:normAutofit fontScale="90000"/>
          </a:bodyPr>
          <a:lstStyle/>
          <a:p>
            <a:r>
              <a:rPr lang="nl-NL" sz="8000" b="1">
                <a:latin typeface="+mn-lt"/>
              </a:rPr>
              <a:t>OPDC-Almere</a:t>
            </a:r>
            <a:br>
              <a:rPr lang="nl-NL" sz="4000"/>
            </a:br>
            <a:br>
              <a:rPr lang="nl-NL" sz="4000"/>
            </a:br>
            <a:endParaRPr lang="nl-NL" sz="4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65461C-6FC0-45D6-8522-781BB99C1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548" y="5445302"/>
            <a:ext cx="2713051" cy="1113714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3A971FD4-A6A5-4A24-BF75-33701CAEB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nl-NL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926C460-09DB-4566-A673-A15301AE25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2" r="19852" b="861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9E205D-B83D-41BA-8C4F-5B088729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200906" cy="1124712"/>
          </a:xfrm>
        </p:spPr>
        <p:txBody>
          <a:bodyPr anchor="b">
            <a:normAutofit/>
          </a:bodyPr>
          <a:lstStyle/>
          <a:p>
            <a:r>
              <a:rPr lang="nl-NL" sz="2800" b="1">
                <a:latin typeface="+mn-lt"/>
              </a:rPr>
              <a:t>Wat biedt het OPDC-Almere?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186FA46-29FB-4B5B-8DFC-E7DE69D51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597146" cy="3207258"/>
          </a:xfrm>
        </p:spPr>
        <p:txBody>
          <a:bodyPr anchor="t">
            <a:normAutofit lnSpcReduction="10000"/>
          </a:bodyPr>
          <a:lstStyle/>
          <a:p>
            <a:r>
              <a:rPr lang="nl-NL" sz="2000" dirty="0"/>
              <a:t>VMBO-niveau</a:t>
            </a:r>
          </a:p>
          <a:p>
            <a:r>
              <a:rPr lang="nl-NL" sz="2000" dirty="0"/>
              <a:t>Met extra ondersteuning in leren &amp;     ontwikkeling</a:t>
            </a:r>
            <a:endParaRPr lang="nl-NL" sz="2000" dirty="0">
              <a:ea typeface="Calibri"/>
              <a:cs typeface="Calibri"/>
            </a:endParaRPr>
          </a:p>
          <a:p>
            <a:r>
              <a:rPr lang="nl-NL" sz="2000" dirty="0"/>
              <a:t>Kleine schoolomgeving</a:t>
            </a:r>
            <a:endParaRPr lang="nl-NL" sz="2000" dirty="0">
              <a:ea typeface="Calibri"/>
              <a:cs typeface="Calibri"/>
            </a:endParaRPr>
          </a:p>
          <a:p>
            <a:r>
              <a:rPr lang="nl-NL" sz="2000" dirty="0"/>
              <a:t>Kleine klassen (14-16 </a:t>
            </a:r>
            <a:r>
              <a:rPr lang="nl-NL" sz="2000" dirty="0" err="1"/>
              <a:t>lln</a:t>
            </a:r>
            <a:r>
              <a:rPr lang="nl-NL" sz="2000" dirty="0"/>
              <a:t>)</a:t>
            </a:r>
            <a:endParaRPr lang="nl-NL" sz="2000" dirty="0">
              <a:ea typeface="Calibri"/>
              <a:cs typeface="Calibri"/>
            </a:endParaRPr>
          </a:p>
          <a:p>
            <a:r>
              <a:rPr lang="nl-NL" sz="2000" dirty="0"/>
              <a:t>Minder docenten dan het regulier</a:t>
            </a:r>
            <a:endParaRPr lang="nl-NL" sz="2000" dirty="0">
              <a:ea typeface="Calibri"/>
              <a:cs typeface="Calibri"/>
            </a:endParaRPr>
          </a:p>
          <a:p>
            <a:r>
              <a:rPr lang="nl-NL" sz="2000" dirty="0">
                <a:solidFill>
                  <a:srgbClr val="000000"/>
                </a:solidFill>
                <a:ea typeface="Calibri"/>
                <a:cs typeface="Calibri"/>
              </a:rPr>
              <a:t>Hulpverlening in school</a:t>
            </a:r>
          </a:p>
          <a:p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Arrangementen: klas8, </a:t>
            </a:r>
            <a:r>
              <a:rPr lang="nl-NL" sz="2000" dirty="0" err="1">
                <a:solidFill>
                  <a:srgbClr val="00B050"/>
                </a:solidFill>
                <a:ea typeface="Calibri"/>
                <a:cs typeface="Calibri"/>
              </a:rPr>
              <a:t>klASS</a:t>
            </a:r>
            <a:r>
              <a:rPr lang="nl-NL" sz="2000" dirty="0">
                <a:solidFill>
                  <a:srgbClr val="00B050"/>
                </a:solidFill>
                <a:ea typeface="Calibri"/>
                <a:cs typeface="Calibri"/>
              </a:rPr>
              <a:t>, structuurarrangement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79DE6A7-E3D9-442A-8970-ED4CE6AA5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" y="5846346"/>
            <a:ext cx="194479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7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BF9CE-417D-43AA-BB5D-7FFA445D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729226" cy="436284"/>
          </a:xfrm>
        </p:spPr>
        <p:txBody>
          <a:bodyPr anchor="b">
            <a:normAutofit fontScale="90000"/>
          </a:bodyPr>
          <a:lstStyle/>
          <a:p>
            <a:r>
              <a:rPr lang="en-US" sz="2800" b="1" err="1">
                <a:latin typeface="+mn-lt"/>
              </a:rPr>
              <a:t>Ondersteuningsstructuur</a:t>
            </a:r>
            <a:endParaRPr lang="nl-NL" sz="2800" b="1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120253-F651-4B99-9757-03C74B383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839310"/>
            <a:ext cx="4566666" cy="4086002"/>
          </a:xfrm>
        </p:spPr>
        <p:txBody>
          <a:bodyPr anchor="t">
            <a:normAutofit fontScale="92500" lnSpcReduction="10000"/>
          </a:bodyPr>
          <a:lstStyle/>
          <a:p>
            <a:pPr marL="285750" indent="-285750"/>
            <a:r>
              <a:rPr lang="nl-NL" sz="2400" b="1" dirty="0">
                <a:solidFill>
                  <a:srgbClr val="FF0000"/>
                </a:solidFill>
                <a:cs typeface="Arial"/>
              </a:rPr>
              <a:t>Langere interventie individueel (intensieve begeleiding, compenserende maatregelen)</a:t>
            </a:r>
          </a:p>
          <a:p>
            <a:pPr marL="0" indent="0">
              <a:buNone/>
            </a:pPr>
            <a:endParaRPr lang="nl-NL" sz="2400" b="1">
              <a:cs typeface="Arial" panose="020B0604020202020204" pitchFamily="34" charset="0"/>
            </a:endParaRPr>
          </a:p>
          <a:p>
            <a:pPr marL="285750" indent="-285750"/>
            <a:r>
              <a:rPr lang="nl-NL" sz="2400" b="1" dirty="0">
                <a:solidFill>
                  <a:srgbClr val="FF9900"/>
                </a:solidFill>
                <a:cs typeface="Arial"/>
              </a:rPr>
              <a:t>Korte interventie individueel (training, begeleiding, Plus, CICO, plaatsing in arrangementen)</a:t>
            </a:r>
            <a:endParaRPr lang="nl-NL" sz="2400" b="1" dirty="0">
              <a:solidFill>
                <a:srgbClr val="FF9900"/>
              </a:solidFill>
              <a:ea typeface="Calibri"/>
              <a:cs typeface="Arial"/>
            </a:endParaRPr>
          </a:p>
          <a:p>
            <a:pPr marL="0" indent="0">
              <a:buNone/>
            </a:pPr>
            <a:endParaRPr lang="nl-NL" sz="2400" b="1">
              <a:cs typeface="Arial" panose="020B0604020202020204" pitchFamily="34" charset="0"/>
            </a:endParaRPr>
          </a:p>
          <a:p>
            <a:pPr marL="285750" indent="-285750"/>
            <a:r>
              <a:rPr lang="nl-NL" sz="2400" b="1" dirty="0">
                <a:solidFill>
                  <a:srgbClr val="00B050"/>
                </a:solidFill>
                <a:cs typeface="Arial"/>
              </a:rPr>
              <a:t>Breed aanbod voor alle leerlingen (o.a. kleine school, klas van 14-16      </a:t>
            </a:r>
            <a:r>
              <a:rPr lang="nl-NL" sz="2400" b="1" dirty="0" err="1">
                <a:solidFill>
                  <a:srgbClr val="00B050"/>
                </a:solidFill>
                <a:cs typeface="Arial"/>
              </a:rPr>
              <a:t>lln</a:t>
            </a:r>
            <a:r>
              <a:rPr lang="nl-NL" sz="2400" b="1" dirty="0">
                <a:solidFill>
                  <a:srgbClr val="00B050"/>
                </a:solidFill>
                <a:cs typeface="Arial"/>
              </a:rPr>
              <a:t>, PBS, PO, OPDC-uren, klassikale trainingen)</a:t>
            </a:r>
            <a:endParaRPr lang="nl-NL" sz="2400" b="1">
              <a:solidFill>
                <a:srgbClr val="00B050"/>
              </a:solidFill>
              <a:ea typeface="Calibri"/>
              <a:cs typeface="Arial"/>
            </a:endParaRPr>
          </a:p>
          <a:p>
            <a:pPr marL="0" indent="0">
              <a:buNone/>
            </a:pPr>
            <a:endParaRPr lang="nl-NL" sz="2400"/>
          </a:p>
          <a:p>
            <a:endParaRPr lang="nl-NL" sz="17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CDF29E-F999-4BA4-B609-45DDB6B9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3" y="5979381"/>
            <a:ext cx="1944793" cy="7559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0" y="1145311"/>
            <a:ext cx="6475097" cy="55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3DB71C-BB90-4F52-A175-4ED9F3E44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37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FBF9CE-417D-43AA-BB5D-7FFA445D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729226" cy="1124712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atin typeface="+mn-lt"/>
                <a:ea typeface="Calibri"/>
                <a:cs typeface="Calibri"/>
              </a:rPr>
              <a:t>klas8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120253-F651-4B99-9757-03C74B383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74" y="2529061"/>
            <a:ext cx="4566666" cy="3207258"/>
          </a:xfrm>
        </p:spPr>
        <p:txBody>
          <a:bodyPr anchor="t"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nl-NL" sz="2400" dirty="0">
                <a:ea typeface="Calibri"/>
                <a:cs typeface="Calibri"/>
              </a:rPr>
              <a:t>Arrangement </a:t>
            </a:r>
            <a:r>
              <a:rPr lang="nl-NL" sz="2400" b="1" dirty="0">
                <a:ea typeface="Calibri"/>
                <a:cs typeface="Calibri"/>
              </a:rPr>
              <a:t>van max. 1 jaar </a:t>
            </a:r>
            <a:r>
              <a:rPr lang="nl-NL" sz="2400" dirty="0">
                <a:ea typeface="Calibri"/>
                <a:cs typeface="Calibri"/>
              </a:rPr>
              <a:t>voor leerlingen uit het PO</a:t>
            </a:r>
          </a:p>
          <a:p>
            <a:pPr>
              <a:spcBef>
                <a:spcPts val="0"/>
              </a:spcBef>
            </a:pPr>
            <a:r>
              <a:rPr lang="nl-NL" sz="2400" dirty="0">
                <a:ea typeface="Calibri"/>
                <a:cs typeface="Calibri"/>
              </a:rPr>
              <a:t>Regulier perspectief op min. VMBO-niveau.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ea typeface="Calibri"/>
                <a:cs typeface="Calibri"/>
              </a:rPr>
              <a:t>Leerling blijft ingeschreven staan op het PO. PO verantwoordelijk voor overstap PO-VO.</a:t>
            </a:r>
          </a:p>
          <a:p>
            <a:pPr>
              <a:spcBef>
                <a:spcPts val="0"/>
              </a:spcBef>
            </a:pPr>
            <a:r>
              <a:rPr lang="nl-NL" sz="2400" dirty="0">
                <a:ea typeface="Calibri"/>
                <a:cs typeface="Calibri"/>
              </a:rPr>
              <a:t>OPDC-aanbod: kleine groep (10-12), verminderen leerachterstanden, persoonlijke ontwikkeling</a:t>
            </a:r>
          </a:p>
          <a:p>
            <a:pPr marL="0" indent="0">
              <a:spcBef>
                <a:spcPts val="0"/>
              </a:spcBef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>
              <a:ea typeface="Calibri"/>
              <a:cs typeface="Calibri"/>
            </a:endParaRPr>
          </a:p>
          <a:p>
            <a:endParaRPr lang="nl-NL" sz="1700" dirty="0">
              <a:ea typeface="Calibri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9CDF29E-F999-4BA4-B609-45DDB6B97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3" y="5979381"/>
            <a:ext cx="194479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7972D7-1569-4B1E-9EE2-494C4FEB8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677408" cy="1454051"/>
          </a:xfrm>
        </p:spPr>
        <p:txBody>
          <a:bodyPr>
            <a:normAutofit/>
          </a:bodyPr>
          <a:lstStyle/>
          <a:p>
            <a:r>
              <a:rPr lang="nl-NL" sz="4000" b="1" dirty="0" err="1">
                <a:solidFill>
                  <a:srgbClr val="000000"/>
                </a:solidFill>
              </a:rPr>
              <a:t>klASS</a:t>
            </a:r>
            <a:endParaRPr lang="nl-NL" sz="4000" b="1" dirty="0">
              <a:solidFill>
                <a:srgbClr val="000000"/>
              </a:solidFill>
            </a:endParaRP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8D3D09-5B02-44B1-8957-2F10AB887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148" y="488462"/>
            <a:ext cx="2393326" cy="922818"/>
          </a:xfrm>
          <a:prstGeom prst="rect">
            <a:avLst/>
          </a:prstGeom>
        </p:spPr>
      </p:pic>
      <p:sp>
        <p:nvSpPr>
          <p:cNvPr id="16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C37C00-C30E-42EE-A34F-8C52F23E6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076" y="4067880"/>
            <a:ext cx="3428850" cy="2391622"/>
          </a:xfrm>
          <a:prstGeom prst="rect">
            <a:avLst/>
          </a:prstGeom>
        </p:spPr>
      </p:pic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7E9A13A1-EC53-C43D-32D4-D4AD5823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1741" cy="4351338"/>
          </a:xfrm>
        </p:spPr>
        <p:txBody>
          <a:bodyPr/>
          <a:lstStyle/>
          <a:p>
            <a:r>
              <a:rPr lang="nl-NL" dirty="0"/>
              <a:t>Arrangement in </a:t>
            </a:r>
            <a:r>
              <a:rPr lang="nl-NL" b="1" dirty="0"/>
              <a:t>leerjaar 1</a:t>
            </a:r>
            <a:r>
              <a:rPr lang="nl-NL" dirty="0"/>
              <a:t> voor leerlingen die een tussenstap nodig hebben tussen PO en VO</a:t>
            </a:r>
          </a:p>
          <a:p>
            <a:r>
              <a:rPr lang="nl-NL" dirty="0"/>
              <a:t>Regulier VO perspectief</a:t>
            </a:r>
          </a:p>
          <a:p>
            <a:r>
              <a:rPr lang="nl-NL" dirty="0"/>
              <a:t>Structuur, moeite met aangaan of behouden contacten, moeite schoolse vaardigheden</a:t>
            </a:r>
          </a:p>
          <a:p>
            <a:r>
              <a:rPr lang="nl-NL" dirty="0"/>
              <a:t>Aanbod: vast leslokaal, meerdere vakken van de mentor, totaal 4 docenten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871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2866F5-CAB6-41C1-AE71-2F30C8A6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920" y="802955"/>
            <a:ext cx="6299199" cy="1455996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000000"/>
                </a:solidFill>
                <a:latin typeface="+mn-lt"/>
              </a:rPr>
              <a:t>Structuur arrangement</a:t>
            </a:r>
          </a:p>
        </p:txBody>
      </p:sp>
      <p:sp>
        <p:nvSpPr>
          <p:cNvPr id="14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F6D46D2-C8E1-4078-B674-7E231C8CD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96" y="401508"/>
            <a:ext cx="2532690" cy="984494"/>
          </a:xfrm>
          <a:prstGeom prst="rect">
            <a:avLst/>
          </a:prstGeom>
        </p:spPr>
      </p:pic>
      <p:sp>
        <p:nvSpPr>
          <p:cNvPr id="16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BD0315-6F76-4A1B-B5AF-91E5B0DFD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2" y="3899541"/>
            <a:ext cx="3759105" cy="26219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8E7BB-94FA-4F8D-B5AF-AC498F24F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173" y="2115672"/>
            <a:ext cx="6483095" cy="3945299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nl-NL" dirty="0">
                <a:solidFill>
                  <a:srgbClr val="000000"/>
                </a:solidFill>
              </a:rPr>
              <a:t>Arrangement </a:t>
            </a:r>
            <a:r>
              <a:rPr lang="nl-NL" b="1" dirty="0">
                <a:solidFill>
                  <a:srgbClr val="000000"/>
                </a:solidFill>
              </a:rPr>
              <a:t>in leerjaar 1 </a:t>
            </a:r>
            <a:r>
              <a:rPr lang="nl-NL" dirty="0">
                <a:solidFill>
                  <a:srgbClr val="000000"/>
                </a:solidFill>
              </a:rPr>
              <a:t>voor leerlingen die een consequente aanpak nodig hebben om zelfredzaam te worden </a:t>
            </a:r>
          </a:p>
          <a:p>
            <a:pPr>
              <a:spcBef>
                <a:spcPts val="0"/>
              </a:spcBef>
            </a:pPr>
            <a:r>
              <a:rPr lang="nl-NL" dirty="0">
                <a:solidFill>
                  <a:srgbClr val="000000"/>
                </a:solidFill>
              </a:rPr>
              <a:t>Regulier VO perspectief</a:t>
            </a:r>
          </a:p>
          <a:p>
            <a:pPr>
              <a:spcBef>
                <a:spcPts val="0"/>
              </a:spcBef>
            </a:pPr>
            <a:r>
              <a:rPr lang="nl-NL" dirty="0">
                <a:solidFill>
                  <a:srgbClr val="000000"/>
                </a:solidFill>
              </a:rPr>
              <a:t>Meer begeleiding bij vrije situaties, bij conformeren aan afspraken, bij schoolse voorwaarden</a:t>
            </a:r>
          </a:p>
        </p:txBody>
      </p:sp>
    </p:spTree>
    <p:extLst>
      <p:ext uri="{BB962C8B-B14F-4D97-AF65-F5344CB8AC3E}">
        <p14:creationId xmlns:p14="http://schemas.microsoft.com/office/powerpoint/2010/main" val="310934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5C2AB-0F26-4D78-9F73-3BBC141B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4562780"/>
            <a:ext cx="7175358" cy="16570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err="1">
                <a:solidFill>
                  <a:srgbClr val="000000"/>
                </a:solidFill>
                <a:latin typeface="+mn-lt"/>
              </a:rPr>
              <a:t>Rondleidingen</a:t>
            </a:r>
            <a:r>
              <a:rPr lang="en-US" sz="4800" b="1">
                <a:solidFill>
                  <a:srgbClr val="000000"/>
                </a:solidFill>
                <a:latin typeface="+mn-lt"/>
              </a:rPr>
              <a:t> &amp; Open Dag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CF58D7-EF90-48F5-92E1-5387A0CEC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561" y="875118"/>
            <a:ext cx="2365405" cy="91946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Nov/ Dec: </a:t>
            </a:r>
            <a:r>
              <a:rPr lang="en-US" err="1"/>
              <a:t>Rondleidingen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ouders</a:t>
            </a:r>
            <a:r>
              <a:rPr lang="en-US"/>
              <a:t> en </a:t>
            </a:r>
            <a:r>
              <a:rPr lang="en-US" err="1"/>
              <a:t>leerlingen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   (</a:t>
            </a:r>
            <a:r>
              <a:rPr lang="en-US" err="1"/>
              <a:t>ouders</a:t>
            </a:r>
            <a:r>
              <a:rPr lang="en-US"/>
              <a:t>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aanmelden</a:t>
            </a:r>
            <a:r>
              <a:rPr lang="en-US"/>
              <a:t> </a:t>
            </a:r>
            <a:r>
              <a:rPr lang="en-US" err="1"/>
              <a:t>bij</a:t>
            </a:r>
            <a:r>
              <a:rPr lang="en-US"/>
              <a:t> de </a:t>
            </a:r>
            <a:r>
              <a:rPr lang="en-US" err="1"/>
              <a:t>administratie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/>
              <a:t>    Elvira Schaafsma )</a:t>
            </a:r>
          </a:p>
          <a:p>
            <a:r>
              <a:rPr lang="en-US"/>
              <a:t>12-03-2026 Open Dag </a:t>
            </a:r>
          </a:p>
          <a:p>
            <a:pPr marL="0" indent="0">
              <a:buNone/>
            </a:pPr>
            <a:r>
              <a:rPr lang="en-US"/>
              <a:t>   van 15.00-17.00 en 19.00-21.00 </a:t>
            </a:r>
            <a:r>
              <a:rPr lang="en-US" err="1"/>
              <a:t>uur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8430" r="28749" b="13257"/>
          <a:stretch/>
        </p:blipFill>
        <p:spPr>
          <a:xfrm>
            <a:off x="8684532" y="992397"/>
            <a:ext cx="3373822" cy="53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B8CC7F-3622-46E3-9272-E1956397D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4905" cy="456278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FE55B4-2EE5-4A4A-AD80-1A14F660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4906" y="0"/>
            <a:ext cx="795640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267E9C1-58F1-46EE-9BBE-108764BF9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55C2AB-0F26-4D78-9F73-3BBC141BF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20" y="4562780"/>
            <a:ext cx="6331904" cy="16570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err="1">
                <a:solidFill>
                  <a:srgbClr val="000000"/>
                </a:solidFill>
                <a:latin typeface="+mn-lt"/>
              </a:rPr>
              <a:t>Ruimte</a:t>
            </a:r>
            <a:r>
              <a:rPr lang="en-US" sz="48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4800" b="1" err="1">
                <a:solidFill>
                  <a:srgbClr val="000000"/>
                </a:solidFill>
                <a:latin typeface="+mn-lt"/>
              </a:rPr>
              <a:t>voor</a:t>
            </a:r>
            <a:r>
              <a:rPr lang="en-US" sz="4800" b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4800" b="1" err="1">
                <a:solidFill>
                  <a:srgbClr val="000000"/>
                </a:solidFill>
                <a:latin typeface="+mn-lt"/>
              </a:rPr>
              <a:t>vragen</a:t>
            </a:r>
            <a:r>
              <a:rPr lang="en-US" sz="4800" b="1">
                <a:solidFill>
                  <a:srgbClr val="000000"/>
                </a:solidFill>
                <a:latin typeface="+mn-lt"/>
              </a:rPr>
              <a:t>…..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2B8A8C-A996-46DA-AB61-1A4DD7073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84" y="2"/>
            <a:ext cx="3799103" cy="3822917"/>
          </a:xfrm>
          <a:custGeom>
            <a:avLst/>
            <a:gdLst>
              <a:gd name="connsiteX0" fmla="*/ 370922 w 3799103"/>
              <a:gd name="connsiteY0" fmla="*/ 0 h 3822917"/>
              <a:gd name="connsiteX1" fmla="*/ 2961741 w 3799103"/>
              <a:gd name="connsiteY1" fmla="*/ 0 h 3822917"/>
              <a:gd name="connsiteX2" fmla="*/ 3023310 w 3799103"/>
              <a:gd name="connsiteY2" fmla="*/ 46041 h 3822917"/>
              <a:gd name="connsiteX3" fmla="*/ 3799103 w 3799103"/>
              <a:gd name="connsiteY3" fmla="*/ 1691074 h 3822917"/>
              <a:gd name="connsiteX4" fmla="*/ 1667260 w 3799103"/>
              <a:gd name="connsiteY4" fmla="*/ 3822917 h 3822917"/>
              <a:gd name="connsiteX5" fmla="*/ 22227 w 3799103"/>
              <a:gd name="connsiteY5" fmla="*/ 3047124 h 3822917"/>
              <a:gd name="connsiteX6" fmla="*/ 0 w 3799103"/>
              <a:gd name="connsiteY6" fmla="*/ 3017401 h 3822917"/>
              <a:gd name="connsiteX7" fmla="*/ 0 w 3799103"/>
              <a:gd name="connsiteY7" fmla="*/ 364747 h 3822917"/>
              <a:gd name="connsiteX8" fmla="*/ 22227 w 3799103"/>
              <a:gd name="connsiteY8" fmla="*/ 335024 h 3822917"/>
              <a:gd name="connsiteX9" fmla="*/ 351088 w 3799103"/>
              <a:gd name="connsiteY9" fmla="*/ 13924 h 38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9103" h="3822917">
                <a:moveTo>
                  <a:pt x="370922" y="0"/>
                </a:moveTo>
                <a:lnTo>
                  <a:pt x="2961741" y="0"/>
                </a:lnTo>
                <a:lnTo>
                  <a:pt x="3023310" y="46041"/>
                </a:lnTo>
                <a:cubicBezTo>
                  <a:pt x="3497106" y="437052"/>
                  <a:pt x="3799103" y="1028796"/>
                  <a:pt x="3799103" y="1691074"/>
                </a:cubicBezTo>
                <a:cubicBezTo>
                  <a:pt x="3799103" y="2868458"/>
                  <a:pt x="2844644" y="3822917"/>
                  <a:pt x="1667260" y="3822917"/>
                </a:cubicBezTo>
                <a:cubicBezTo>
                  <a:pt x="1004982" y="3822917"/>
                  <a:pt x="413238" y="3520920"/>
                  <a:pt x="22227" y="3047124"/>
                </a:cubicBezTo>
                <a:lnTo>
                  <a:pt x="0" y="3017401"/>
                </a:lnTo>
                <a:lnTo>
                  <a:pt x="0" y="364747"/>
                </a:lnTo>
                <a:lnTo>
                  <a:pt x="22227" y="335024"/>
                </a:lnTo>
                <a:cubicBezTo>
                  <a:pt x="119980" y="216575"/>
                  <a:pt x="230278" y="108864"/>
                  <a:pt x="351088" y="139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BE30CE-E534-4109-AF52-9FC2092B5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6100" y="438886"/>
            <a:ext cx="2629584" cy="2530974"/>
          </a:xfrm>
          <a:prstGeom prst="rect">
            <a:avLst/>
          </a:prstGeom>
        </p:spPr>
      </p:pic>
      <p:sp>
        <p:nvSpPr>
          <p:cNvPr id="19" name="Freeform 63">
            <a:extLst>
              <a:ext uri="{FF2B5EF4-FFF2-40B4-BE49-F238E27FC236}">
                <a16:creationId xmlns:a16="http://schemas.microsoft.com/office/drawing/2014/main" id="{F429BE5F-6DE0-4144-A557-3BE62DC2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1589" y="2057400"/>
            <a:ext cx="4310411" cy="4800600"/>
          </a:xfrm>
          <a:custGeom>
            <a:avLst/>
            <a:gdLst>
              <a:gd name="connsiteX0" fmla="*/ 2631284 w 4180773"/>
              <a:gd name="connsiteY0" fmla="*/ 0 h 4656219"/>
              <a:gd name="connsiteX1" fmla="*/ 4102460 w 4180773"/>
              <a:gd name="connsiteY1" fmla="*/ 449382 h 4656219"/>
              <a:gd name="connsiteX2" fmla="*/ 4180773 w 4180773"/>
              <a:gd name="connsiteY2" fmla="*/ 507944 h 4656219"/>
              <a:gd name="connsiteX3" fmla="*/ 4180773 w 4180773"/>
              <a:gd name="connsiteY3" fmla="*/ 4656219 h 4656219"/>
              <a:gd name="connsiteX4" fmla="*/ 951501 w 4180773"/>
              <a:gd name="connsiteY4" fmla="*/ 4656219 h 4656219"/>
              <a:gd name="connsiteX5" fmla="*/ 770685 w 4180773"/>
              <a:gd name="connsiteY5" fmla="*/ 4491883 h 4656219"/>
              <a:gd name="connsiteX6" fmla="*/ 0 w 4180773"/>
              <a:gd name="connsiteY6" fmla="*/ 2631284 h 4656219"/>
              <a:gd name="connsiteX7" fmla="*/ 2631284 w 4180773"/>
              <a:gd name="connsiteY7" fmla="*/ 0 h 465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0773" h="4656219">
                <a:moveTo>
                  <a:pt x="2631284" y="0"/>
                </a:moveTo>
                <a:cubicBezTo>
                  <a:pt x="3176241" y="0"/>
                  <a:pt x="3682504" y="165666"/>
                  <a:pt x="4102460" y="449382"/>
                </a:cubicBezTo>
                <a:lnTo>
                  <a:pt x="4180773" y="507944"/>
                </a:lnTo>
                <a:lnTo>
                  <a:pt x="4180773" y="4656219"/>
                </a:lnTo>
                <a:lnTo>
                  <a:pt x="951501" y="4656219"/>
                </a:lnTo>
                <a:lnTo>
                  <a:pt x="770685" y="4491883"/>
                </a:lnTo>
                <a:cubicBezTo>
                  <a:pt x="294517" y="4015714"/>
                  <a:pt x="0" y="3357893"/>
                  <a:pt x="0" y="2631284"/>
                </a:cubicBezTo>
                <a:cubicBezTo>
                  <a:pt x="0" y="1178066"/>
                  <a:pt x="1178066" y="0"/>
                  <a:pt x="26312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E1EFC02-FB03-4241-83C8-4FBA4CAD6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624" y="0"/>
            <a:ext cx="3383280" cy="2942512"/>
          </a:xfrm>
          <a:custGeom>
            <a:avLst/>
            <a:gdLst>
              <a:gd name="connsiteX0" fmla="*/ 555657 w 3383280"/>
              <a:gd name="connsiteY0" fmla="*/ 0 h 2942512"/>
              <a:gd name="connsiteX1" fmla="*/ 2827623 w 3383280"/>
              <a:gd name="connsiteY1" fmla="*/ 0 h 2942512"/>
              <a:gd name="connsiteX2" fmla="*/ 2887810 w 3383280"/>
              <a:gd name="connsiteY2" fmla="*/ 54702 h 2942512"/>
              <a:gd name="connsiteX3" fmla="*/ 3383280 w 3383280"/>
              <a:gd name="connsiteY3" fmla="*/ 1250872 h 2942512"/>
              <a:gd name="connsiteX4" fmla="*/ 1691640 w 3383280"/>
              <a:gd name="connsiteY4" fmla="*/ 2942512 h 2942512"/>
              <a:gd name="connsiteX5" fmla="*/ 0 w 3383280"/>
              <a:gd name="connsiteY5" fmla="*/ 1250872 h 2942512"/>
              <a:gd name="connsiteX6" fmla="*/ 495470 w 3383280"/>
              <a:gd name="connsiteY6" fmla="*/ 54702 h 29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3280" h="2942512">
                <a:moveTo>
                  <a:pt x="555657" y="0"/>
                </a:moveTo>
                <a:lnTo>
                  <a:pt x="2827623" y="0"/>
                </a:lnTo>
                <a:lnTo>
                  <a:pt x="2887810" y="54702"/>
                </a:lnTo>
                <a:cubicBezTo>
                  <a:pt x="3193937" y="360829"/>
                  <a:pt x="3383280" y="783739"/>
                  <a:pt x="3383280" y="1250872"/>
                </a:cubicBezTo>
                <a:cubicBezTo>
                  <a:pt x="3383280" y="2185139"/>
                  <a:pt x="2625907" y="2942512"/>
                  <a:pt x="1691640" y="2942512"/>
                </a:cubicBezTo>
                <a:cubicBezTo>
                  <a:pt x="757373" y="2942512"/>
                  <a:pt x="0" y="2185139"/>
                  <a:pt x="0" y="1250872"/>
                </a:cubicBezTo>
                <a:cubicBezTo>
                  <a:pt x="0" y="783739"/>
                  <a:pt x="189344" y="360829"/>
                  <a:pt x="495470" y="54702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CF58D7-EF90-48F5-92E1-5387A0CEC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61" y="875118"/>
            <a:ext cx="2365405" cy="9194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E67893E-166D-4F12-B029-0107DE740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147" y="3322320"/>
            <a:ext cx="3761032" cy="26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73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e05252-ead6-4743-ba73-a8acbaaa67b7" xsi:nil="true"/>
    <lcf76f155ced4ddcb4097134ff3c332f xmlns="6864acea-d3bd-4c27-a4a8-f1d3099c62e1">
      <Terms xmlns="http://schemas.microsoft.com/office/infopath/2007/PartnerControls"/>
    </lcf76f155ced4ddcb4097134ff3c332f>
    <MediaLengthInSeconds xmlns="6864acea-d3bd-4c27-a4a8-f1d3099c62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562C4BF03FA459E1D56DA20F13975" ma:contentTypeVersion="14" ma:contentTypeDescription="Een nieuw document maken." ma:contentTypeScope="" ma:versionID="ebcf857316314a960745be1aa342ae36">
  <xsd:schema xmlns:xsd="http://www.w3.org/2001/XMLSchema" xmlns:xs="http://www.w3.org/2001/XMLSchema" xmlns:p="http://schemas.microsoft.com/office/2006/metadata/properties" xmlns:ns2="6864acea-d3bd-4c27-a4a8-f1d3099c62e1" xmlns:ns3="80e05252-ead6-4743-ba73-a8acbaaa67b7" targetNamespace="http://schemas.microsoft.com/office/2006/metadata/properties" ma:root="true" ma:fieldsID="df32666154bd4c9b855abbd7424230c5" ns2:_="" ns3:_="">
    <xsd:import namespace="6864acea-d3bd-4c27-a4a8-f1d3099c62e1"/>
    <xsd:import namespace="80e05252-ead6-4743-ba73-a8acbaaa67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4acea-d3bd-4c27-a4a8-f1d3099c6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2db9c969-1241-44c7-90d2-66eab1129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05252-ead6-4743-ba73-a8acbaaa6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cc9677e-6258-4bd2-81b4-51c8716779e3}" ma:internalName="TaxCatchAll" ma:showField="CatchAllData" ma:web="80e05252-ead6-4743-ba73-a8acbaaa67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6B5AC5-2A57-4C2D-B395-2134D51DB9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CEFDF5-8841-499C-BC80-71A30A35E053}">
  <ds:schemaRefs>
    <ds:schemaRef ds:uri="1cc5b2ad-80df-41e8-bdeb-ebe68756f8d9"/>
    <ds:schemaRef ds:uri="9b4e5768-19e3-4be1-924e-64c1e66cfcdb"/>
    <ds:schemaRef ds:uri="ea08eb9b-2c32-475c-b1a6-15d048456c0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BED054-5837-4EBF-9FA2-700D905A7D1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Breedbeeld</PresentationFormat>
  <Paragraphs>37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OPDC-Almere  </vt:lpstr>
      <vt:lpstr>Wat biedt het OPDC-Almere?</vt:lpstr>
      <vt:lpstr>Ondersteuningsstructuur</vt:lpstr>
      <vt:lpstr>klas8</vt:lpstr>
      <vt:lpstr>klASS</vt:lpstr>
      <vt:lpstr>Structuur arrangement</vt:lpstr>
      <vt:lpstr>Rondleidingen &amp; Open Dag</vt:lpstr>
      <vt:lpstr>Ruimte voor vragen…..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Klaas Zijlstra</dc:creator>
  <cp:lastModifiedBy>Carine Slots</cp:lastModifiedBy>
  <cp:revision>62</cp:revision>
  <cp:lastPrinted>2021-02-18T12:03:13Z</cp:lastPrinted>
  <dcterms:created xsi:type="dcterms:W3CDTF">2021-02-09T13:37:31Z</dcterms:created>
  <dcterms:modified xsi:type="dcterms:W3CDTF">2025-09-11T07:58:41Z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0x0101009A9562C4BF03FA459E1D56DA20F13975</vt:lpwstr>
  </property>
  <property fmtid="{D5CDD505-2E9C-101B-9397-08002B2CF9AE}" pid="3" name="Order">
    <vt:r8>100</vt:r8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