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07" r:id="rId5"/>
    <p:sldMasterId id="2147483722" r:id="rId6"/>
  </p:sldMasterIdLst>
  <p:notesMasterIdLst>
    <p:notesMasterId r:id="rId27"/>
  </p:notesMasterIdLst>
  <p:sldIdLst>
    <p:sldId id="256" r:id="rId7"/>
    <p:sldId id="258" r:id="rId8"/>
    <p:sldId id="350" r:id="rId9"/>
    <p:sldId id="330" r:id="rId10"/>
    <p:sldId id="351" r:id="rId11"/>
    <p:sldId id="347" r:id="rId12"/>
    <p:sldId id="352" r:id="rId13"/>
    <p:sldId id="353" r:id="rId14"/>
    <p:sldId id="354" r:id="rId15"/>
    <p:sldId id="355" r:id="rId16"/>
    <p:sldId id="356" r:id="rId17"/>
    <p:sldId id="401" r:id="rId18"/>
    <p:sldId id="318" r:id="rId19"/>
    <p:sldId id="399" r:id="rId20"/>
    <p:sldId id="396" r:id="rId21"/>
    <p:sldId id="398" r:id="rId22"/>
    <p:sldId id="297" r:id="rId23"/>
    <p:sldId id="400" r:id="rId24"/>
    <p:sldId id="404" r:id="rId25"/>
    <p:sldId id="403" r:id="rId26"/>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9"/>
    <p:restoredTop sz="94607"/>
  </p:normalViewPr>
  <p:slideViewPr>
    <p:cSldViewPr snapToGrid="0" snapToObjects="1">
      <p:cViewPr varScale="1">
        <p:scale>
          <a:sx n="80" d="100"/>
          <a:sy n="80" d="100"/>
        </p:scale>
        <p:origin x="5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van Leuveren" userId="30c36e3d-b7e5-4ce9-89cb-af3ae2f34462" providerId="ADAL" clId="{ADF10793-9CB2-44B5-8B30-48D8D54D2341}"/>
    <pc:docChg chg="custSel modSld">
      <pc:chgData name="Jennifer van Leuveren" userId="30c36e3d-b7e5-4ce9-89cb-af3ae2f34462" providerId="ADAL" clId="{ADF10793-9CB2-44B5-8B30-48D8D54D2341}" dt="2024-11-14T14:11:32.249" v="0" actId="27636"/>
      <pc:docMkLst>
        <pc:docMk/>
      </pc:docMkLst>
      <pc:sldChg chg="modSp mod">
        <pc:chgData name="Jennifer van Leuveren" userId="30c36e3d-b7e5-4ce9-89cb-af3ae2f34462" providerId="ADAL" clId="{ADF10793-9CB2-44B5-8B30-48D8D54D2341}" dt="2024-11-14T14:11:32.249" v="0" actId="27636"/>
        <pc:sldMkLst>
          <pc:docMk/>
          <pc:sldMk cId="762775242" sldId="318"/>
        </pc:sldMkLst>
        <pc:spChg chg="mod">
          <ac:chgData name="Jennifer van Leuveren" userId="30c36e3d-b7e5-4ce9-89cb-af3ae2f34462" providerId="ADAL" clId="{ADF10793-9CB2-44B5-8B30-48D8D54D2341}" dt="2024-11-14T14:11:32.249" v="0" actId="27636"/>
          <ac:spMkLst>
            <pc:docMk/>
            <pc:sldMk cId="762775242" sldId="318"/>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590D1-0C43-4442-9B03-99B90C804D5A}" type="doc">
      <dgm:prSet loTypeId="urn:microsoft.com/office/officeart/2005/8/layout/gear1" loCatId="" qsTypeId="urn:microsoft.com/office/officeart/2005/8/quickstyle/simple1" qsCatId="simple" csTypeId="urn:microsoft.com/office/officeart/2005/8/colors/accent4_2" csCatId="accent4" phldr="1"/>
      <dgm:spPr/>
    </dgm:pt>
    <dgm:pt modelId="{17512D98-E199-7440-A4AC-CD23D9688C47}">
      <dgm:prSet phldrT="[Tekst]"/>
      <dgm:spPr>
        <a:solidFill>
          <a:srgbClr val="00B050"/>
        </a:solidFill>
      </dgm:spPr>
      <dgm:t>
        <a:bodyPr/>
        <a:lstStyle/>
        <a:p>
          <a:r>
            <a:rPr lang="nl-NL" dirty="0">
              <a:solidFill>
                <a:schemeClr val="accent6">
                  <a:lumMod val="50000"/>
                </a:schemeClr>
              </a:solidFill>
              <a:latin typeface="Calibri" panose="020F0502020204030204" pitchFamily="34" charset="0"/>
              <a:cs typeface="Calibri" panose="020F0502020204030204" pitchFamily="34" charset="0"/>
            </a:rPr>
            <a:t>Tier 1</a:t>
          </a:r>
        </a:p>
      </dgm:t>
    </dgm:pt>
    <dgm:pt modelId="{BDC685E2-BEB9-C541-8ABB-B4BD8C66B4FC}" type="parTrans" cxnId="{3D188D53-805A-F148-A219-239EE4413867}">
      <dgm:prSet/>
      <dgm:spPr/>
      <dgm:t>
        <a:bodyPr/>
        <a:lstStyle/>
        <a:p>
          <a:endParaRPr lang="nl-NL"/>
        </a:p>
      </dgm:t>
    </dgm:pt>
    <dgm:pt modelId="{77F4A653-1AD8-E749-8ADF-42DBEC0B663F}" type="sibTrans" cxnId="{3D188D53-805A-F148-A219-239EE4413867}">
      <dgm:prSet/>
      <dgm:spPr>
        <a:solidFill>
          <a:srgbClr val="00B050"/>
        </a:solidFill>
      </dgm:spPr>
      <dgm:t>
        <a:bodyPr/>
        <a:lstStyle/>
        <a:p>
          <a:endParaRPr lang="nl-NL"/>
        </a:p>
      </dgm:t>
    </dgm:pt>
    <dgm:pt modelId="{963D9675-2727-6542-BE29-1EA101F15DB5}">
      <dgm:prSet phldrT="[Tekst]" custT="1"/>
      <dgm:spPr>
        <a:solidFill>
          <a:srgbClr val="FFEF00"/>
        </a:solidFill>
      </dgm:spPr>
      <dgm:t>
        <a:bodyPr/>
        <a:lstStyle/>
        <a:p>
          <a:r>
            <a:rPr lang="nl-NL" sz="3200" dirty="0">
              <a:solidFill>
                <a:schemeClr val="accent6">
                  <a:lumMod val="50000"/>
                </a:schemeClr>
              </a:solidFill>
              <a:latin typeface="Calibri" panose="020F0502020204030204" pitchFamily="34" charset="0"/>
              <a:cs typeface="Calibri" panose="020F0502020204030204" pitchFamily="34" charset="0"/>
            </a:rPr>
            <a:t>Tier 2</a:t>
          </a:r>
        </a:p>
      </dgm:t>
    </dgm:pt>
    <dgm:pt modelId="{4E5BE892-86F1-C94C-B302-CBB093CE8BEA}" type="parTrans" cxnId="{0BF1445F-5C66-6340-B3BD-3C0FC2A91306}">
      <dgm:prSet/>
      <dgm:spPr/>
      <dgm:t>
        <a:bodyPr/>
        <a:lstStyle/>
        <a:p>
          <a:endParaRPr lang="nl-NL"/>
        </a:p>
      </dgm:t>
    </dgm:pt>
    <dgm:pt modelId="{4A34AE65-564C-BB44-BB6F-478B67CBB3AA}" type="sibTrans" cxnId="{0BF1445F-5C66-6340-B3BD-3C0FC2A91306}">
      <dgm:prSet/>
      <dgm:spPr>
        <a:solidFill>
          <a:srgbClr val="FFEF00"/>
        </a:solidFill>
      </dgm:spPr>
      <dgm:t>
        <a:bodyPr/>
        <a:lstStyle/>
        <a:p>
          <a:endParaRPr lang="nl-NL"/>
        </a:p>
      </dgm:t>
    </dgm:pt>
    <dgm:pt modelId="{6D9DCB60-939B-7E40-9F52-18BC387876BE}">
      <dgm:prSet phldrT="[Tekst]" custT="1"/>
      <dgm:spPr>
        <a:solidFill>
          <a:srgbClr val="FF0000"/>
        </a:solidFill>
      </dgm:spPr>
      <dgm:t>
        <a:bodyPr/>
        <a:lstStyle/>
        <a:p>
          <a:r>
            <a:rPr lang="nl-NL" sz="2400" dirty="0">
              <a:solidFill>
                <a:schemeClr val="accent6">
                  <a:lumMod val="50000"/>
                </a:schemeClr>
              </a:solidFill>
              <a:latin typeface="Calibri" panose="020F0502020204030204" pitchFamily="34" charset="0"/>
              <a:cs typeface="Calibri" panose="020F0502020204030204" pitchFamily="34" charset="0"/>
            </a:rPr>
            <a:t>Tier 3</a:t>
          </a:r>
        </a:p>
      </dgm:t>
    </dgm:pt>
    <dgm:pt modelId="{0BDAC4AA-796B-C246-9532-956DE543E119}" type="parTrans" cxnId="{BD9805E6-F7D6-CA41-82E3-3CA040B8B2F1}">
      <dgm:prSet/>
      <dgm:spPr/>
      <dgm:t>
        <a:bodyPr/>
        <a:lstStyle/>
        <a:p>
          <a:endParaRPr lang="nl-NL"/>
        </a:p>
      </dgm:t>
    </dgm:pt>
    <dgm:pt modelId="{0087DB66-5CD2-8A47-BF0B-B5B9DF5C8CFA}" type="sibTrans" cxnId="{BD9805E6-F7D6-CA41-82E3-3CA040B8B2F1}">
      <dgm:prSet/>
      <dgm:spPr>
        <a:solidFill>
          <a:srgbClr val="FF0000"/>
        </a:solidFill>
      </dgm:spPr>
      <dgm:t>
        <a:bodyPr/>
        <a:lstStyle/>
        <a:p>
          <a:endParaRPr lang="nl-NL"/>
        </a:p>
      </dgm:t>
    </dgm:pt>
    <dgm:pt modelId="{BAEEC0A2-05EB-FC45-93EA-64E46A3BE690}" type="pres">
      <dgm:prSet presAssocID="{AF5590D1-0C43-4442-9B03-99B90C804D5A}" presName="composite" presStyleCnt="0">
        <dgm:presLayoutVars>
          <dgm:chMax val="3"/>
          <dgm:animLvl val="lvl"/>
          <dgm:resizeHandles val="exact"/>
        </dgm:presLayoutVars>
      </dgm:prSet>
      <dgm:spPr/>
    </dgm:pt>
    <dgm:pt modelId="{730DECA8-C302-0F4F-9CB4-D2D9C110FDE1}" type="pres">
      <dgm:prSet presAssocID="{17512D98-E199-7440-A4AC-CD23D9688C47}" presName="gear1" presStyleLbl="node1" presStyleIdx="0" presStyleCnt="3">
        <dgm:presLayoutVars>
          <dgm:chMax val="1"/>
          <dgm:bulletEnabled val="1"/>
        </dgm:presLayoutVars>
      </dgm:prSet>
      <dgm:spPr/>
    </dgm:pt>
    <dgm:pt modelId="{EE7BC625-FCD6-154C-8EFF-3FC132D16D8A}" type="pres">
      <dgm:prSet presAssocID="{17512D98-E199-7440-A4AC-CD23D9688C47}" presName="gear1srcNode" presStyleLbl="node1" presStyleIdx="0" presStyleCnt="3"/>
      <dgm:spPr/>
    </dgm:pt>
    <dgm:pt modelId="{34912834-3937-A249-92D2-9ABA3F1DB075}" type="pres">
      <dgm:prSet presAssocID="{17512D98-E199-7440-A4AC-CD23D9688C47}" presName="gear1dstNode" presStyleLbl="node1" presStyleIdx="0" presStyleCnt="3"/>
      <dgm:spPr/>
    </dgm:pt>
    <dgm:pt modelId="{E9E58CE2-C567-BB47-8F22-1727CE7753B5}" type="pres">
      <dgm:prSet presAssocID="{963D9675-2727-6542-BE29-1EA101F15DB5}" presName="gear2" presStyleLbl="node1" presStyleIdx="1" presStyleCnt="3">
        <dgm:presLayoutVars>
          <dgm:chMax val="1"/>
          <dgm:bulletEnabled val="1"/>
        </dgm:presLayoutVars>
      </dgm:prSet>
      <dgm:spPr/>
    </dgm:pt>
    <dgm:pt modelId="{508F9BC5-FCF5-6844-AD65-19A8A52360AC}" type="pres">
      <dgm:prSet presAssocID="{963D9675-2727-6542-BE29-1EA101F15DB5}" presName="gear2srcNode" presStyleLbl="node1" presStyleIdx="1" presStyleCnt="3"/>
      <dgm:spPr/>
    </dgm:pt>
    <dgm:pt modelId="{F4CBE3FA-DF20-AC46-A46C-FC0722B64B2D}" type="pres">
      <dgm:prSet presAssocID="{963D9675-2727-6542-BE29-1EA101F15DB5}" presName="gear2dstNode" presStyleLbl="node1" presStyleIdx="1" presStyleCnt="3"/>
      <dgm:spPr/>
    </dgm:pt>
    <dgm:pt modelId="{73C884C8-B504-754C-B235-16AD43401180}" type="pres">
      <dgm:prSet presAssocID="{6D9DCB60-939B-7E40-9F52-18BC387876BE}" presName="gear3" presStyleLbl="node1" presStyleIdx="2" presStyleCnt="3" custScaleX="68081" custScaleY="68814"/>
      <dgm:spPr/>
    </dgm:pt>
    <dgm:pt modelId="{21B37CA2-DE92-6441-9BED-D7A86025C454}" type="pres">
      <dgm:prSet presAssocID="{6D9DCB60-939B-7E40-9F52-18BC387876BE}" presName="gear3tx" presStyleLbl="node1" presStyleIdx="2" presStyleCnt="3">
        <dgm:presLayoutVars>
          <dgm:chMax val="1"/>
          <dgm:bulletEnabled val="1"/>
        </dgm:presLayoutVars>
      </dgm:prSet>
      <dgm:spPr/>
    </dgm:pt>
    <dgm:pt modelId="{E7F60399-ABF1-F445-8FC3-611064F393BF}" type="pres">
      <dgm:prSet presAssocID="{6D9DCB60-939B-7E40-9F52-18BC387876BE}" presName="gear3srcNode" presStyleLbl="node1" presStyleIdx="2" presStyleCnt="3"/>
      <dgm:spPr/>
    </dgm:pt>
    <dgm:pt modelId="{67BF85D2-2245-1643-AD1D-022ED2618FEC}" type="pres">
      <dgm:prSet presAssocID="{6D9DCB60-939B-7E40-9F52-18BC387876BE}" presName="gear3dstNode" presStyleLbl="node1" presStyleIdx="2" presStyleCnt="3"/>
      <dgm:spPr/>
    </dgm:pt>
    <dgm:pt modelId="{09738046-ED86-AB4F-BAF6-08A1BB184B12}" type="pres">
      <dgm:prSet presAssocID="{77F4A653-1AD8-E749-8ADF-42DBEC0B663F}" presName="connector1" presStyleLbl="sibTrans2D1" presStyleIdx="0" presStyleCnt="3"/>
      <dgm:spPr/>
    </dgm:pt>
    <dgm:pt modelId="{EC6C69A3-81B4-4841-80DC-8D45320369C5}" type="pres">
      <dgm:prSet presAssocID="{4A34AE65-564C-BB44-BB6F-478B67CBB3AA}" presName="connector2" presStyleLbl="sibTrans2D1" presStyleIdx="1" presStyleCnt="3"/>
      <dgm:spPr/>
    </dgm:pt>
    <dgm:pt modelId="{C599F990-97D9-404E-AA63-F9FBC11E286F}" type="pres">
      <dgm:prSet presAssocID="{0087DB66-5CD2-8A47-BF0B-B5B9DF5C8CFA}" presName="connector3" presStyleLbl="sibTrans2D1" presStyleIdx="2" presStyleCnt="3"/>
      <dgm:spPr/>
    </dgm:pt>
  </dgm:ptLst>
  <dgm:cxnLst>
    <dgm:cxn modelId="{50B2C002-6D4C-6442-9967-85F197DC6062}" type="presOf" srcId="{963D9675-2727-6542-BE29-1EA101F15DB5}" destId="{E9E58CE2-C567-BB47-8F22-1727CE7753B5}" srcOrd="0" destOrd="0" presId="urn:microsoft.com/office/officeart/2005/8/layout/gear1"/>
    <dgm:cxn modelId="{09394022-5244-3D44-B7C3-3F5D50D9A858}" type="presOf" srcId="{AF5590D1-0C43-4442-9B03-99B90C804D5A}" destId="{BAEEC0A2-05EB-FC45-93EA-64E46A3BE690}" srcOrd="0" destOrd="0" presId="urn:microsoft.com/office/officeart/2005/8/layout/gear1"/>
    <dgm:cxn modelId="{237D1926-0849-BE4A-A9A7-6736680049C0}" type="presOf" srcId="{963D9675-2727-6542-BE29-1EA101F15DB5}" destId="{F4CBE3FA-DF20-AC46-A46C-FC0722B64B2D}" srcOrd="2" destOrd="0" presId="urn:microsoft.com/office/officeart/2005/8/layout/gear1"/>
    <dgm:cxn modelId="{EE100F5B-1626-1C4C-8678-B2081CF6F0AF}" type="presOf" srcId="{6D9DCB60-939B-7E40-9F52-18BC387876BE}" destId="{73C884C8-B504-754C-B235-16AD43401180}" srcOrd="0" destOrd="0" presId="urn:microsoft.com/office/officeart/2005/8/layout/gear1"/>
    <dgm:cxn modelId="{0BF1445F-5C66-6340-B3BD-3C0FC2A91306}" srcId="{AF5590D1-0C43-4442-9B03-99B90C804D5A}" destId="{963D9675-2727-6542-BE29-1EA101F15DB5}" srcOrd="1" destOrd="0" parTransId="{4E5BE892-86F1-C94C-B302-CBB093CE8BEA}" sibTransId="{4A34AE65-564C-BB44-BB6F-478B67CBB3AA}"/>
    <dgm:cxn modelId="{DA560841-CFF9-A243-89FC-DE4DECA7C156}" type="presOf" srcId="{4A34AE65-564C-BB44-BB6F-478B67CBB3AA}" destId="{EC6C69A3-81B4-4841-80DC-8D45320369C5}" srcOrd="0" destOrd="0" presId="urn:microsoft.com/office/officeart/2005/8/layout/gear1"/>
    <dgm:cxn modelId="{70D1EC63-EE89-614A-9022-0BF941B2CE11}" type="presOf" srcId="{17512D98-E199-7440-A4AC-CD23D9688C47}" destId="{34912834-3937-A249-92D2-9ABA3F1DB075}" srcOrd="2" destOrd="0" presId="urn:microsoft.com/office/officeart/2005/8/layout/gear1"/>
    <dgm:cxn modelId="{0AFE5C65-8E5B-764E-A54F-04C1068876BF}" type="presOf" srcId="{6D9DCB60-939B-7E40-9F52-18BC387876BE}" destId="{21B37CA2-DE92-6441-9BED-D7A86025C454}" srcOrd="1" destOrd="0" presId="urn:microsoft.com/office/officeart/2005/8/layout/gear1"/>
    <dgm:cxn modelId="{3D188D53-805A-F148-A219-239EE4413867}" srcId="{AF5590D1-0C43-4442-9B03-99B90C804D5A}" destId="{17512D98-E199-7440-A4AC-CD23D9688C47}" srcOrd="0" destOrd="0" parTransId="{BDC685E2-BEB9-C541-8ABB-B4BD8C66B4FC}" sibTransId="{77F4A653-1AD8-E749-8ADF-42DBEC0B663F}"/>
    <dgm:cxn modelId="{EAD8F685-A2DD-484A-A23F-0036D102B8F8}" type="presOf" srcId="{17512D98-E199-7440-A4AC-CD23D9688C47}" destId="{EE7BC625-FCD6-154C-8EFF-3FC132D16D8A}" srcOrd="1" destOrd="0" presId="urn:microsoft.com/office/officeart/2005/8/layout/gear1"/>
    <dgm:cxn modelId="{0DB65B9E-3796-2640-983B-C209ED14C8BA}" type="presOf" srcId="{963D9675-2727-6542-BE29-1EA101F15DB5}" destId="{508F9BC5-FCF5-6844-AD65-19A8A52360AC}" srcOrd="1" destOrd="0" presId="urn:microsoft.com/office/officeart/2005/8/layout/gear1"/>
    <dgm:cxn modelId="{EBCB26B9-5236-5546-94CC-17E4159CAC21}" type="presOf" srcId="{0087DB66-5CD2-8A47-BF0B-B5B9DF5C8CFA}" destId="{C599F990-97D9-404E-AA63-F9FBC11E286F}" srcOrd="0" destOrd="0" presId="urn:microsoft.com/office/officeart/2005/8/layout/gear1"/>
    <dgm:cxn modelId="{876E73D5-3A07-4040-86C8-78478DBE4666}" type="presOf" srcId="{77F4A653-1AD8-E749-8ADF-42DBEC0B663F}" destId="{09738046-ED86-AB4F-BAF6-08A1BB184B12}" srcOrd="0" destOrd="0" presId="urn:microsoft.com/office/officeart/2005/8/layout/gear1"/>
    <dgm:cxn modelId="{457352D7-AFD3-D04A-B554-3C350F2F17A9}" type="presOf" srcId="{6D9DCB60-939B-7E40-9F52-18BC387876BE}" destId="{E7F60399-ABF1-F445-8FC3-611064F393BF}" srcOrd="2" destOrd="0" presId="urn:microsoft.com/office/officeart/2005/8/layout/gear1"/>
    <dgm:cxn modelId="{1587E5DB-284E-CC46-9C3E-4316010C28EC}" type="presOf" srcId="{6D9DCB60-939B-7E40-9F52-18BC387876BE}" destId="{67BF85D2-2245-1643-AD1D-022ED2618FEC}" srcOrd="3" destOrd="0" presId="urn:microsoft.com/office/officeart/2005/8/layout/gear1"/>
    <dgm:cxn modelId="{BD9805E6-F7D6-CA41-82E3-3CA040B8B2F1}" srcId="{AF5590D1-0C43-4442-9B03-99B90C804D5A}" destId="{6D9DCB60-939B-7E40-9F52-18BC387876BE}" srcOrd="2" destOrd="0" parTransId="{0BDAC4AA-796B-C246-9532-956DE543E119}" sibTransId="{0087DB66-5CD2-8A47-BF0B-B5B9DF5C8CFA}"/>
    <dgm:cxn modelId="{C68C16E9-5E67-EE4E-BF48-73596C5855F7}" type="presOf" srcId="{17512D98-E199-7440-A4AC-CD23D9688C47}" destId="{730DECA8-C302-0F4F-9CB4-D2D9C110FDE1}" srcOrd="0" destOrd="0" presId="urn:microsoft.com/office/officeart/2005/8/layout/gear1"/>
    <dgm:cxn modelId="{296A066A-03E1-724D-B67D-E2B63557C400}" type="presParOf" srcId="{BAEEC0A2-05EB-FC45-93EA-64E46A3BE690}" destId="{730DECA8-C302-0F4F-9CB4-D2D9C110FDE1}" srcOrd="0" destOrd="0" presId="urn:microsoft.com/office/officeart/2005/8/layout/gear1"/>
    <dgm:cxn modelId="{223F0E10-A23C-414E-8807-0916B5132D43}" type="presParOf" srcId="{BAEEC0A2-05EB-FC45-93EA-64E46A3BE690}" destId="{EE7BC625-FCD6-154C-8EFF-3FC132D16D8A}" srcOrd="1" destOrd="0" presId="urn:microsoft.com/office/officeart/2005/8/layout/gear1"/>
    <dgm:cxn modelId="{178C4B31-2AB3-E343-83BF-BBE1BB4A9F55}" type="presParOf" srcId="{BAEEC0A2-05EB-FC45-93EA-64E46A3BE690}" destId="{34912834-3937-A249-92D2-9ABA3F1DB075}" srcOrd="2" destOrd="0" presId="urn:microsoft.com/office/officeart/2005/8/layout/gear1"/>
    <dgm:cxn modelId="{A7880ECB-C9D7-9A4A-82E4-71BBE6A3E7F7}" type="presParOf" srcId="{BAEEC0A2-05EB-FC45-93EA-64E46A3BE690}" destId="{E9E58CE2-C567-BB47-8F22-1727CE7753B5}" srcOrd="3" destOrd="0" presId="urn:microsoft.com/office/officeart/2005/8/layout/gear1"/>
    <dgm:cxn modelId="{C2C151DC-012F-4E4F-A21B-FB17B8ACECA9}" type="presParOf" srcId="{BAEEC0A2-05EB-FC45-93EA-64E46A3BE690}" destId="{508F9BC5-FCF5-6844-AD65-19A8A52360AC}" srcOrd="4" destOrd="0" presId="urn:microsoft.com/office/officeart/2005/8/layout/gear1"/>
    <dgm:cxn modelId="{91F22F1D-C8ED-4E43-938C-52D5F5357212}" type="presParOf" srcId="{BAEEC0A2-05EB-FC45-93EA-64E46A3BE690}" destId="{F4CBE3FA-DF20-AC46-A46C-FC0722B64B2D}" srcOrd="5" destOrd="0" presId="urn:microsoft.com/office/officeart/2005/8/layout/gear1"/>
    <dgm:cxn modelId="{3AAAEAA4-E9BB-D24C-BECE-FEA2D7D956AC}" type="presParOf" srcId="{BAEEC0A2-05EB-FC45-93EA-64E46A3BE690}" destId="{73C884C8-B504-754C-B235-16AD43401180}" srcOrd="6" destOrd="0" presId="urn:microsoft.com/office/officeart/2005/8/layout/gear1"/>
    <dgm:cxn modelId="{93A766FF-93FA-324F-B27A-6AE553D8CFF9}" type="presParOf" srcId="{BAEEC0A2-05EB-FC45-93EA-64E46A3BE690}" destId="{21B37CA2-DE92-6441-9BED-D7A86025C454}" srcOrd="7" destOrd="0" presId="urn:microsoft.com/office/officeart/2005/8/layout/gear1"/>
    <dgm:cxn modelId="{5F94419F-64DA-C14B-B29F-956CC97CEADE}" type="presParOf" srcId="{BAEEC0A2-05EB-FC45-93EA-64E46A3BE690}" destId="{E7F60399-ABF1-F445-8FC3-611064F393BF}" srcOrd="8" destOrd="0" presId="urn:microsoft.com/office/officeart/2005/8/layout/gear1"/>
    <dgm:cxn modelId="{1AC81695-B5EE-CF47-A00D-35FEEBE99123}" type="presParOf" srcId="{BAEEC0A2-05EB-FC45-93EA-64E46A3BE690}" destId="{67BF85D2-2245-1643-AD1D-022ED2618FEC}" srcOrd="9" destOrd="0" presId="urn:microsoft.com/office/officeart/2005/8/layout/gear1"/>
    <dgm:cxn modelId="{5B0DACCF-FDB1-F242-AB33-39BDF36DBD72}" type="presParOf" srcId="{BAEEC0A2-05EB-FC45-93EA-64E46A3BE690}" destId="{09738046-ED86-AB4F-BAF6-08A1BB184B12}" srcOrd="10" destOrd="0" presId="urn:microsoft.com/office/officeart/2005/8/layout/gear1"/>
    <dgm:cxn modelId="{C5AC810A-B819-8346-ADD4-D0E2804CAC51}" type="presParOf" srcId="{BAEEC0A2-05EB-FC45-93EA-64E46A3BE690}" destId="{EC6C69A3-81B4-4841-80DC-8D45320369C5}" srcOrd="11" destOrd="0" presId="urn:microsoft.com/office/officeart/2005/8/layout/gear1"/>
    <dgm:cxn modelId="{741ED48D-CE65-B24E-9B08-F8323F7F198F}" type="presParOf" srcId="{BAEEC0A2-05EB-FC45-93EA-64E46A3BE690}" destId="{C599F990-97D9-404E-AA63-F9FBC11E286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BF5AF0-B660-4B57-89BD-CF1CA55629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2CAF2F1E-4D3C-4F42-B12D-8B0FB6ABCC04}">
      <dgm:prSet phldrT="[Tekst]" phldr="0"/>
      <dgm:spPr/>
      <dgm:t>
        <a:bodyPr/>
        <a:lstStyle/>
        <a:p>
          <a:pPr rtl="0"/>
          <a:r>
            <a:rPr lang="nl-NL" b="1" u="sng">
              <a:latin typeface="Aptos Display" panose="020F0302020204030204"/>
            </a:rPr>
            <a:t>De J</a:t>
          </a:r>
          <a:r>
            <a:rPr lang="nl-NL" b="0" u="sng">
              <a:latin typeface="Aptos Display" panose="020F0302020204030204"/>
            </a:rPr>
            <a:t>G</a:t>
          </a:r>
          <a:r>
            <a:rPr lang="nl-NL" b="1" u="sng">
              <a:latin typeface="Aptos Display" panose="020F0302020204030204"/>
            </a:rPr>
            <a:t>Z</a:t>
          </a:r>
          <a:r>
            <a:rPr lang="nl-NL" b="1">
              <a:latin typeface="Aptos Display" panose="020F0302020204030204"/>
            </a:rPr>
            <a:t> (Jeugd</a:t>
          </a:r>
          <a:r>
            <a:rPr lang="nl-NL" b="1" i="1" u="none">
              <a:latin typeface="Aptos Display" panose="020F0302020204030204"/>
            </a:rPr>
            <a:t>gezondheid</a:t>
          </a:r>
          <a:r>
            <a:rPr lang="nl-NL" b="1">
              <a:latin typeface="Aptos Display" panose="020F0302020204030204"/>
            </a:rPr>
            <a:t>zorg)</a:t>
          </a:r>
          <a:endParaRPr lang="nl-NL" b="1"/>
        </a:p>
      </dgm:t>
    </dgm:pt>
    <dgm:pt modelId="{09677461-4F69-438D-AEF6-E0366095E870}" type="parTrans" cxnId="{3C9DC195-1AE7-4A72-972D-79D30986ADE6}">
      <dgm:prSet/>
      <dgm:spPr/>
      <dgm:t>
        <a:bodyPr/>
        <a:lstStyle/>
        <a:p>
          <a:endParaRPr lang="nl-NL"/>
        </a:p>
      </dgm:t>
    </dgm:pt>
    <dgm:pt modelId="{161F19F1-FCE8-42B3-A594-DDEBB4CC65D1}" type="sibTrans" cxnId="{3C9DC195-1AE7-4A72-972D-79D30986ADE6}">
      <dgm:prSet/>
      <dgm:spPr/>
      <dgm:t>
        <a:bodyPr/>
        <a:lstStyle/>
        <a:p>
          <a:endParaRPr lang="nl-NL"/>
        </a:p>
      </dgm:t>
    </dgm:pt>
    <dgm:pt modelId="{31F5278A-10FE-41C7-8803-1C0FB93ADD9A}">
      <dgm:prSet phldrT="[Tekst]" phldr="0"/>
      <dgm:spPr/>
      <dgm:t>
        <a:bodyPr/>
        <a:lstStyle/>
        <a:p>
          <a:pPr rtl="0"/>
          <a:r>
            <a:rPr lang="nl-NL" dirty="0">
              <a:latin typeface="Aptos Display" panose="020F0302020204030204"/>
            </a:rPr>
            <a:t>Jeugdverpleegkundige (</a:t>
          </a:r>
          <a:r>
            <a:rPr lang="nl-NL" dirty="0" err="1">
              <a:latin typeface="Aptos Display" panose="020F0302020204030204"/>
            </a:rPr>
            <a:t>o.a</a:t>
          </a:r>
          <a:r>
            <a:rPr lang="nl-NL" dirty="0">
              <a:latin typeface="Aptos Display" panose="020F0302020204030204"/>
            </a:rPr>
            <a:t> IZO, GIZ, onderdeel van BVO 0-13 jaar)</a:t>
          </a:r>
          <a:endParaRPr lang="nl-NL" dirty="0"/>
        </a:p>
      </dgm:t>
    </dgm:pt>
    <dgm:pt modelId="{DFE98B9A-37CA-40F1-9F18-F5CF28CF79F8}" type="parTrans" cxnId="{BA01994D-72A1-4E7C-958C-2D3BCE0C8A41}">
      <dgm:prSet/>
      <dgm:spPr/>
      <dgm:t>
        <a:bodyPr/>
        <a:lstStyle/>
        <a:p>
          <a:endParaRPr lang="nl-NL"/>
        </a:p>
      </dgm:t>
    </dgm:pt>
    <dgm:pt modelId="{135EE2D6-3BEA-4DB1-8459-5FD0CC02DBDB}" type="sibTrans" cxnId="{BA01994D-72A1-4E7C-958C-2D3BCE0C8A41}">
      <dgm:prSet/>
      <dgm:spPr/>
      <dgm:t>
        <a:bodyPr/>
        <a:lstStyle/>
        <a:p>
          <a:endParaRPr lang="nl-NL"/>
        </a:p>
      </dgm:t>
    </dgm:pt>
    <dgm:pt modelId="{FBC8E0F5-FF76-4866-97BC-A6D4D0A07B3E}">
      <dgm:prSet phldrT="[Tekst]" phldr="0"/>
      <dgm:spPr/>
      <dgm:t>
        <a:bodyPr/>
        <a:lstStyle/>
        <a:p>
          <a:pPr rtl="0"/>
          <a:r>
            <a:rPr lang="nl-NL">
              <a:latin typeface="Aptos Display" panose="020F0302020204030204"/>
            </a:rPr>
            <a:t>JMW (</a:t>
          </a:r>
          <a:r>
            <a:rPr lang="nl-NL" err="1">
              <a:latin typeface="Aptos Display" panose="020F0302020204030204"/>
            </a:rPr>
            <a:t>o.a</a:t>
          </a:r>
          <a:r>
            <a:rPr lang="nl-NL">
              <a:latin typeface="Aptos Display" panose="020F0302020204030204"/>
            </a:rPr>
            <a:t> IZO)</a:t>
          </a:r>
          <a:endParaRPr lang="nl-NL"/>
        </a:p>
      </dgm:t>
    </dgm:pt>
    <dgm:pt modelId="{8905E7B6-A624-4DEF-85C6-A4BA463D0CEA}" type="parTrans" cxnId="{F3C553AE-A670-4F3E-AB46-6019C1C9A0F8}">
      <dgm:prSet/>
      <dgm:spPr/>
      <dgm:t>
        <a:bodyPr/>
        <a:lstStyle/>
        <a:p>
          <a:endParaRPr lang="nl-NL"/>
        </a:p>
      </dgm:t>
    </dgm:pt>
    <dgm:pt modelId="{A5021173-03FB-4FCD-848A-0FCB260301D0}" type="sibTrans" cxnId="{F3C553AE-A670-4F3E-AB46-6019C1C9A0F8}">
      <dgm:prSet/>
      <dgm:spPr/>
      <dgm:t>
        <a:bodyPr/>
        <a:lstStyle/>
        <a:p>
          <a:endParaRPr lang="nl-NL"/>
        </a:p>
      </dgm:t>
    </dgm:pt>
    <dgm:pt modelId="{5025CC28-A217-4283-951D-7B8A3FC00EB2}">
      <dgm:prSet phldrT="[Tekst]" phldr="0"/>
      <dgm:spPr/>
      <dgm:t>
        <a:bodyPr/>
        <a:lstStyle/>
        <a:p>
          <a:r>
            <a:rPr lang="nl-NL">
              <a:latin typeface="Aptos Display" panose="020F0302020204030204"/>
            </a:rPr>
            <a:t>Opvoedadviseur</a:t>
          </a:r>
          <a:endParaRPr lang="nl-NL"/>
        </a:p>
      </dgm:t>
    </dgm:pt>
    <dgm:pt modelId="{FD7746BB-54EA-4D7D-97E0-E692AFCC3B71}" type="parTrans" cxnId="{830A9800-4F98-4559-9672-522322FB6B8E}">
      <dgm:prSet/>
      <dgm:spPr/>
      <dgm:t>
        <a:bodyPr/>
        <a:lstStyle/>
        <a:p>
          <a:endParaRPr lang="nl-NL"/>
        </a:p>
      </dgm:t>
    </dgm:pt>
    <dgm:pt modelId="{3E7D89E3-A2CD-4C92-BD12-26E10211BBB6}" type="sibTrans" cxnId="{830A9800-4F98-4559-9672-522322FB6B8E}">
      <dgm:prSet/>
      <dgm:spPr/>
      <dgm:t>
        <a:bodyPr/>
        <a:lstStyle/>
        <a:p>
          <a:endParaRPr lang="nl-NL"/>
        </a:p>
      </dgm:t>
    </dgm:pt>
    <dgm:pt modelId="{5E3E9534-BFA0-437C-BC86-B1B702F6B543}">
      <dgm:prSet phldrT="[Tekst]" phldr="0"/>
      <dgm:spPr/>
      <dgm:t>
        <a:bodyPr/>
        <a:lstStyle/>
        <a:p>
          <a:pPr rtl="0"/>
          <a:r>
            <a:rPr lang="nl-NL" b="1">
              <a:latin typeface="Aptos Display" panose="020F0302020204030204"/>
            </a:rPr>
            <a:t>Toegang</a:t>
          </a:r>
          <a:endParaRPr lang="nl-NL" b="1"/>
        </a:p>
      </dgm:t>
    </dgm:pt>
    <dgm:pt modelId="{EFF6535D-7A02-44B6-A420-DA7639536178}" type="parTrans" cxnId="{C2E62AE6-3745-42D3-A144-376696172AE6}">
      <dgm:prSet/>
      <dgm:spPr/>
      <dgm:t>
        <a:bodyPr/>
        <a:lstStyle/>
        <a:p>
          <a:endParaRPr lang="nl-NL"/>
        </a:p>
      </dgm:t>
    </dgm:pt>
    <dgm:pt modelId="{4C3010CD-B294-4EC2-ADF6-0B2409F5D55A}" type="sibTrans" cxnId="{C2E62AE6-3745-42D3-A144-376696172AE6}">
      <dgm:prSet/>
      <dgm:spPr/>
      <dgm:t>
        <a:bodyPr/>
        <a:lstStyle/>
        <a:p>
          <a:endParaRPr lang="nl-NL"/>
        </a:p>
      </dgm:t>
    </dgm:pt>
    <dgm:pt modelId="{2ED06EF7-CE61-4F34-A6E8-48C6DCB2A90F}">
      <dgm:prSet phldrT="[Tekst]" phldr="0"/>
      <dgm:spPr/>
      <dgm:t>
        <a:bodyPr/>
        <a:lstStyle/>
        <a:p>
          <a:pPr rtl="0"/>
          <a:r>
            <a:rPr lang="nl-NL">
              <a:latin typeface="Aptos Display" panose="020F0302020204030204"/>
            </a:rPr>
            <a:t>Medewerkers jeugdhulp</a:t>
          </a:r>
          <a:endParaRPr lang="nl-NL"/>
        </a:p>
      </dgm:t>
    </dgm:pt>
    <dgm:pt modelId="{FBD583A6-4DFB-4405-B21C-4150D65ABE82}" type="parTrans" cxnId="{8D182D4D-DFEA-4C27-B5E1-7B1141644A4A}">
      <dgm:prSet/>
      <dgm:spPr/>
      <dgm:t>
        <a:bodyPr/>
        <a:lstStyle/>
        <a:p>
          <a:endParaRPr lang="nl-NL"/>
        </a:p>
      </dgm:t>
    </dgm:pt>
    <dgm:pt modelId="{0A8FBADF-FD43-4499-9C26-2F6BD6A21D40}" type="sibTrans" cxnId="{8D182D4D-DFEA-4C27-B5E1-7B1141644A4A}">
      <dgm:prSet/>
      <dgm:spPr/>
      <dgm:t>
        <a:bodyPr/>
        <a:lstStyle/>
        <a:p>
          <a:endParaRPr lang="nl-NL"/>
        </a:p>
      </dgm:t>
    </dgm:pt>
    <dgm:pt modelId="{EBB7F332-1FE6-4F13-9A8E-CB319DDBDACE}">
      <dgm:prSet phldr="0"/>
      <dgm:spPr/>
      <dgm:t>
        <a:bodyPr/>
        <a:lstStyle/>
        <a:p>
          <a:r>
            <a:rPr lang="nl-NL">
              <a:latin typeface="Aptos Display" panose="020F0302020204030204"/>
            </a:rPr>
            <a:t>Voorzorg</a:t>
          </a:r>
          <a:endParaRPr lang="nl-NL"/>
        </a:p>
      </dgm:t>
    </dgm:pt>
    <dgm:pt modelId="{A3682F97-23AE-49F5-BC81-2E1571ECEDAD}" type="parTrans" cxnId="{4A3ED082-F86B-4B13-BA4C-31B52C5AB91F}">
      <dgm:prSet/>
      <dgm:spPr/>
      <dgm:t>
        <a:bodyPr/>
        <a:lstStyle/>
        <a:p>
          <a:endParaRPr lang="nl-NL"/>
        </a:p>
      </dgm:t>
    </dgm:pt>
    <dgm:pt modelId="{3F0BF71F-149C-42A8-845F-ED68CCF9FE9E}" type="sibTrans" cxnId="{4A3ED082-F86B-4B13-BA4C-31B52C5AB91F}">
      <dgm:prSet/>
      <dgm:spPr/>
      <dgm:t>
        <a:bodyPr/>
        <a:lstStyle/>
        <a:p>
          <a:endParaRPr lang="nl-NL"/>
        </a:p>
      </dgm:t>
    </dgm:pt>
    <dgm:pt modelId="{9D487D6F-6891-4FB7-9A31-C27D31BBFE79}">
      <dgm:prSet phldr="0"/>
      <dgm:spPr/>
      <dgm:t>
        <a:bodyPr/>
        <a:lstStyle/>
        <a:p>
          <a:pPr rtl="0"/>
          <a:r>
            <a:rPr lang="nl-NL" dirty="0">
              <a:latin typeface="Aptos Display" panose="020F0302020204030204"/>
            </a:rPr>
            <a:t>SMW (</a:t>
          </a:r>
          <a:r>
            <a:rPr lang="nl-NL" dirty="0" err="1">
              <a:latin typeface="Aptos Display" panose="020F0302020204030204"/>
            </a:rPr>
            <a:t>o.a</a:t>
          </a:r>
          <a:r>
            <a:rPr lang="nl-NL" dirty="0">
              <a:latin typeface="Aptos Display" panose="020F0302020204030204"/>
            </a:rPr>
            <a:t> ZAT, onderdeel van BVO 0-13 jaar)</a:t>
          </a:r>
        </a:p>
      </dgm:t>
    </dgm:pt>
    <dgm:pt modelId="{D8ECE635-733B-44BE-9B0E-016C7D126BBC}" type="parTrans" cxnId="{0ECA6333-F3F4-4D7C-BD5A-762EDBC48541}">
      <dgm:prSet/>
      <dgm:spPr/>
      <dgm:t>
        <a:bodyPr/>
        <a:lstStyle/>
        <a:p>
          <a:endParaRPr lang="nl-NL"/>
        </a:p>
      </dgm:t>
    </dgm:pt>
    <dgm:pt modelId="{1BB752A5-EF46-4CDB-A116-7597B84330D6}" type="sibTrans" cxnId="{0ECA6333-F3F4-4D7C-BD5A-762EDBC48541}">
      <dgm:prSet/>
      <dgm:spPr/>
      <dgm:t>
        <a:bodyPr/>
        <a:lstStyle/>
        <a:p>
          <a:endParaRPr lang="nl-NL"/>
        </a:p>
      </dgm:t>
    </dgm:pt>
    <dgm:pt modelId="{FA56BAF9-8FE3-4D64-8378-4B7A7C5FA669}">
      <dgm:prSet phldr="0"/>
      <dgm:spPr/>
      <dgm:t>
        <a:bodyPr/>
        <a:lstStyle/>
        <a:p>
          <a:pPr rtl="0"/>
          <a:r>
            <a:rPr lang="nl-NL">
              <a:latin typeface="Aptos Display" panose="020F0302020204030204"/>
            </a:rPr>
            <a:t>Verpleegkundige </a:t>
          </a:r>
          <a:r>
            <a:rPr lang="nl-NL" b="0">
              <a:latin typeface="Aptos Display" panose="020F0302020204030204"/>
            </a:rPr>
            <a:t>specialist (</a:t>
          </a:r>
          <a:r>
            <a:rPr lang="nl-NL" b="0" err="1">
              <a:latin typeface="Aptos Display" panose="020F0302020204030204"/>
            </a:rPr>
            <a:t>o.a</a:t>
          </a:r>
          <a:r>
            <a:rPr lang="nl-NL" b="0">
              <a:latin typeface="Aptos Display" panose="020F0302020204030204"/>
            </a:rPr>
            <a:t> ZAT)</a:t>
          </a:r>
        </a:p>
      </dgm:t>
    </dgm:pt>
    <dgm:pt modelId="{D44AA22A-3FD5-4F3D-B166-86AF210B2FC4}" type="parTrans" cxnId="{259168C4-2A77-4BE9-9100-C83C27E75AE2}">
      <dgm:prSet/>
      <dgm:spPr/>
      <dgm:t>
        <a:bodyPr/>
        <a:lstStyle/>
        <a:p>
          <a:endParaRPr lang="nl-NL"/>
        </a:p>
      </dgm:t>
    </dgm:pt>
    <dgm:pt modelId="{0DD369C2-997F-40A1-87FD-6CEF2C75F101}" type="sibTrans" cxnId="{259168C4-2A77-4BE9-9100-C83C27E75AE2}">
      <dgm:prSet/>
      <dgm:spPr/>
      <dgm:t>
        <a:bodyPr/>
        <a:lstStyle/>
        <a:p>
          <a:endParaRPr lang="nl-NL"/>
        </a:p>
      </dgm:t>
    </dgm:pt>
    <dgm:pt modelId="{661B860D-5192-4A6F-B1FA-DD0A130D63EF}">
      <dgm:prSet phldr="0"/>
      <dgm:spPr/>
      <dgm:t>
        <a:bodyPr/>
        <a:lstStyle/>
        <a:p>
          <a:pPr rtl="0"/>
          <a:r>
            <a:rPr lang="nl-NL" b="1">
              <a:latin typeface="Aptos Display" panose="020F0302020204030204"/>
            </a:rPr>
            <a:t>Preventie</a:t>
          </a:r>
          <a:endParaRPr lang="nl-NL"/>
        </a:p>
      </dgm:t>
    </dgm:pt>
    <dgm:pt modelId="{347406BF-F0CF-49C9-86B1-0330649BD08A}" type="parTrans" cxnId="{4D777355-86A2-4BB4-A871-0246AB38F159}">
      <dgm:prSet/>
      <dgm:spPr/>
      <dgm:t>
        <a:bodyPr/>
        <a:lstStyle/>
        <a:p>
          <a:endParaRPr lang="nl-NL"/>
        </a:p>
      </dgm:t>
    </dgm:pt>
    <dgm:pt modelId="{38467BAC-B623-4236-80B5-B2782466F46E}" type="sibTrans" cxnId="{4D777355-86A2-4BB4-A871-0246AB38F159}">
      <dgm:prSet/>
      <dgm:spPr/>
      <dgm:t>
        <a:bodyPr/>
        <a:lstStyle/>
        <a:p>
          <a:endParaRPr lang="nl-NL"/>
        </a:p>
      </dgm:t>
    </dgm:pt>
    <dgm:pt modelId="{86BBBC9F-3D9F-4CEF-BE3B-96EEA5D1D7F8}">
      <dgm:prSet phldr="0"/>
      <dgm:spPr/>
      <dgm:t>
        <a:bodyPr/>
        <a:lstStyle/>
        <a:p>
          <a:pPr rtl="0"/>
          <a:r>
            <a:rPr lang="nl-NL" b="0">
              <a:solidFill>
                <a:schemeClr val="tx1"/>
              </a:solidFill>
              <a:latin typeface="Calibri"/>
              <a:cs typeface="Calibri"/>
            </a:rPr>
            <a:t>Jeugdarts (o.a. ZAT, MAZL ect)</a:t>
          </a:r>
          <a:endParaRPr lang="en-US" b="0">
            <a:solidFill>
              <a:schemeClr val="tx1"/>
            </a:solidFill>
            <a:latin typeface="Calibri"/>
            <a:cs typeface="Calibri"/>
          </a:endParaRPr>
        </a:p>
      </dgm:t>
    </dgm:pt>
    <dgm:pt modelId="{FF557A19-F5D4-45D6-84A7-3B40ACFFF834}" type="parTrans" cxnId="{B4A805C7-A571-452C-9C5A-CA7E2471F2C4}">
      <dgm:prSet/>
      <dgm:spPr/>
      <dgm:t>
        <a:bodyPr/>
        <a:lstStyle/>
        <a:p>
          <a:endParaRPr lang="nl-NL"/>
        </a:p>
      </dgm:t>
    </dgm:pt>
    <dgm:pt modelId="{201C2088-0FD5-4B95-8EFA-B17424F6B927}" type="sibTrans" cxnId="{B4A805C7-A571-452C-9C5A-CA7E2471F2C4}">
      <dgm:prSet/>
      <dgm:spPr/>
      <dgm:t>
        <a:bodyPr/>
        <a:lstStyle/>
        <a:p>
          <a:endParaRPr lang="nl-NL"/>
        </a:p>
      </dgm:t>
    </dgm:pt>
    <dgm:pt modelId="{8B2F181F-3B46-4526-90F0-AF883253A9E6}">
      <dgm:prSet phldr="0"/>
      <dgm:spPr/>
      <dgm:t>
        <a:bodyPr/>
        <a:lstStyle/>
        <a:p>
          <a:r>
            <a:rPr lang="nl-NL">
              <a:latin typeface="Aptos Display" panose="020F0302020204030204"/>
            </a:rPr>
            <a:t>GD-er</a:t>
          </a:r>
        </a:p>
      </dgm:t>
    </dgm:pt>
    <dgm:pt modelId="{BC420D1E-6FDA-4A1C-B719-6923CC42F5B6}" type="parTrans" cxnId="{AF1EAD39-ACCC-4EFD-A8C9-221749296F3E}">
      <dgm:prSet/>
      <dgm:spPr/>
      <dgm:t>
        <a:bodyPr/>
        <a:lstStyle/>
        <a:p>
          <a:endParaRPr lang="nl-NL"/>
        </a:p>
      </dgm:t>
    </dgm:pt>
    <dgm:pt modelId="{99533192-71D2-4F6C-9E23-06196D5FD84E}" type="sibTrans" cxnId="{AF1EAD39-ACCC-4EFD-A8C9-221749296F3E}">
      <dgm:prSet/>
      <dgm:spPr/>
      <dgm:t>
        <a:bodyPr/>
        <a:lstStyle/>
        <a:p>
          <a:endParaRPr lang="nl-NL"/>
        </a:p>
      </dgm:t>
    </dgm:pt>
    <dgm:pt modelId="{7F5831FC-688D-4F69-A908-75149B2D5260}">
      <dgm:prSet phldr="0"/>
      <dgm:spPr/>
      <dgm:t>
        <a:bodyPr/>
        <a:lstStyle/>
        <a:p>
          <a:r>
            <a:rPr lang="nl-NL" b="0">
              <a:latin typeface="Aptos Display" panose="020F0302020204030204"/>
            </a:rPr>
            <a:t>oa</a:t>
          </a:r>
        </a:p>
      </dgm:t>
    </dgm:pt>
    <dgm:pt modelId="{4A069060-2D0C-4DDB-B297-DD1C5356C2FF}" type="parTrans" cxnId="{87790DFF-632A-4110-B59A-5C0FD2E3F79E}">
      <dgm:prSet/>
      <dgm:spPr/>
      <dgm:t>
        <a:bodyPr/>
        <a:lstStyle/>
        <a:p>
          <a:endParaRPr lang="nl-NL"/>
        </a:p>
      </dgm:t>
    </dgm:pt>
    <dgm:pt modelId="{C04054FB-7267-449A-A81D-7103D8871C86}" type="sibTrans" cxnId="{87790DFF-632A-4110-B59A-5C0FD2E3F79E}">
      <dgm:prSet/>
      <dgm:spPr/>
      <dgm:t>
        <a:bodyPr/>
        <a:lstStyle/>
        <a:p>
          <a:endParaRPr lang="nl-NL"/>
        </a:p>
      </dgm:t>
    </dgm:pt>
    <dgm:pt modelId="{FCF73BFB-C3C4-4347-9EF2-D75A3005D888}">
      <dgm:prSet phldr="0"/>
      <dgm:spPr/>
      <dgm:t>
        <a:bodyPr/>
        <a:lstStyle/>
        <a:p>
          <a:r>
            <a:rPr lang="nl-NL">
              <a:latin typeface="Aptos Display" panose="020F0302020204030204"/>
            </a:rPr>
            <a:t>oa</a:t>
          </a:r>
        </a:p>
      </dgm:t>
    </dgm:pt>
    <dgm:pt modelId="{615C4817-20B1-41BD-ABAA-5CE6A7C70AEF}" type="parTrans" cxnId="{1079D4EC-7E2A-45E6-AA1D-B93E0443A8D0}">
      <dgm:prSet/>
      <dgm:spPr/>
      <dgm:t>
        <a:bodyPr/>
        <a:lstStyle/>
        <a:p>
          <a:endParaRPr lang="nl-NL"/>
        </a:p>
      </dgm:t>
    </dgm:pt>
    <dgm:pt modelId="{5A3B463A-F804-4F2A-8597-6940738F218A}" type="sibTrans" cxnId="{1079D4EC-7E2A-45E6-AA1D-B93E0443A8D0}">
      <dgm:prSet/>
      <dgm:spPr/>
      <dgm:t>
        <a:bodyPr/>
        <a:lstStyle/>
        <a:p>
          <a:endParaRPr lang="nl-NL"/>
        </a:p>
      </dgm:t>
    </dgm:pt>
    <dgm:pt modelId="{493698C0-C409-466E-AE6A-8AE786C4E30C}">
      <dgm:prSet phldr="0"/>
      <dgm:spPr/>
      <dgm:t>
        <a:bodyPr/>
        <a:lstStyle/>
        <a:p>
          <a:r>
            <a:rPr lang="nl-NL" b="0">
              <a:latin typeface="Calibri"/>
              <a:cs typeface="Calibri"/>
            </a:rPr>
            <a:t>oa</a:t>
          </a:r>
        </a:p>
      </dgm:t>
    </dgm:pt>
    <dgm:pt modelId="{5E837FF4-F597-42F9-8049-AC59B164A382}" type="parTrans" cxnId="{D44EC8CC-92CD-4E0E-9E8C-C0E2C2DE5980}">
      <dgm:prSet/>
      <dgm:spPr/>
      <dgm:t>
        <a:bodyPr/>
        <a:lstStyle/>
        <a:p>
          <a:endParaRPr lang="nl-NL"/>
        </a:p>
      </dgm:t>
    </dgm:pt>
    <dgm:pt modelId="{3DD19D3B-7B44-49D2-B7C0-AE3F5E71EB72}" type="sibTrans" cxnId="{D44EC8CC-92CD-4E0E-9E8C-C0E2C2DE5980}">
      <dgm:prSet/>
      <dgm:spPr/>
      <dgm:t>
        <a:bodyPr/>
        <a:lstStyle/>
        <a:p>
          <a:endParaRPr lang="nl-NL"/>
        </a:p>
      </dgm:t>
    </dgm:pt>
    <dgm:pt modelId="{FA346620-7716-46D8-BBE4-9A19E945C5F7}" type="pres">
      <dgm:prSet presAssocID="{29BF5AF0-B660-4B57-89BD-CF1CA55629CA}" presName="linear" presStyleCnt="0">
        <dgm:presLayoutVars>
          <dgm:dir/>
          <dgm:animLvl val="lvl"/>
          <dgm:resizeHandles val="exact"/>
        </dgm:presLayoutVars>
      </dgm:prSet>
      <dgm:spPr/>
    </dgm:pt>
    <dgm:pt modelId="{59069479-497E-4441-9705-36E2BF10C30D}" type="pres">
      <dgm:prSet presAssocID="{2CAF2F1E-4D3C-4F42-B12D-8B0FB6ABCC04}" presName="parentLin" presStyleCnt="0"/>
      <dgm:spPr/>
    </dgm:pt>
    <dgm:pt modelId="{6AE1A483-8468-4173-A9A0-AEA53265BA6E}" type="pres">
      <dgm:prSet presAssocID="{2CAF2F1E-4D3C-4F42-B12D-8B0FB6ABCC04}" presName="parentLeftMargin" presStyleLbl="node1" presStyleIdx="0" presStyleCnt="3"/>
      <dgm:spPr/>
    </dgm:pt>
    <dgm:pt modelId="{6A724AD8-F9AE-472F-89DD-FDAFE90A59EA}" type="pres">
      <dgm:prSet presAssocID="{2CAF2F1E-4D3C-4F42-B12D-8B0FB6ABCC04}" presName="parentText" presStyleLbl="node1" presStyleIdx="0" presStyleCnt="3">
        <dgm:presLayoutVars>
          <dgm:chMax val="0"/>
          <dgm:bulletEnabled val="1"/>
        </dgm:presLayoutVars>
      </dgm:prSet>
      <dgm:spPr/>
    </dgm:pt>
    <dgm:pt modelId="{89FB5194-70CC-4640-AE25-6AB1B53E4CBB}" type="pres">
      <dgm:prSet presAssocID="{2CAF2F1E-4D3C-4F42-B12D-8B0FB6ABCC04}" presName="negativeSpace" presStyleCnt="0"/>
      <dgm:spPr/>
    </dgm:pt>
    <dgm:pt modelId="{6588988D-33E1-4D0A-AF55-2F3DEEA5F4EE}" type="pres">
      <dgm:prSet presAssocID="{2CAF2F1E-4D3C-4F42-B12D-8B0FB6ABCC04}" presName="childText" presStyleLbl="conFgAcc1" presStyleIdx="0" presStyleCnt="3">
        <dgm:presLayoutVars>
          <dgm:bulletEnabled val="1"/>
        </dgm:presLayoutVars>
      </dgm:prSet>
      <dgm:spPr/>
    </dgm:pt>
    <dgm:pt modelId="{F0F7AFE8-B229-4F6F-9C1C-E5C95DBC2611}" type="pres">
      <dgm:prSet presAssocID="{161F19F1-FCE8-42B3-A594-DDEBB4CC65D1}" presName="spaceBetweenRectangles" presStyleCnt="0"/>
      <dgm:spPr/>
    </dgm:pt>
    <dgm:pt modelId="{8FFAE39C-7C0D-40C3-ABDF-195E4654C097}" type="pres">
      <dgm:prSet presAssocID="{661B860D-5192-4A6F-B1FA-DD0A130D63EF}" presName="parentLin" presStyleCnt="0"/>
      <dgm:spPr/>
    </dgm:pt>
    <dgm:pt modelId="{109E87F2-D6F6-4235-BB6D-6CC07313482E}" type="pres">
      <dgm:prSet presAssocID="{661B860D-5192-4A6F-B1FA-DD0A130D63EF}" presName="parentLeftMargin" presStyleLbl="node1" presStyleIdx="0" presStyleCnt="3"/>
      <dgm:spPr/>
    </dgm:pt>
    <dgm:pt modelId="{13DE9677-6F23-45E5-A223-A16906A5DF83}" type="pres">
      <dgm:prSet presAssocID="{661B860D-5192-4A6F-B1FA-DD0A130D63EF}" presName="parentText" presStyleLbl="node1" presStyleIdx="1" presStyleCnt="3">
        <dgm:presLayoutVars>
          <dgm:chMax val="0"/>
          <dgm:bulletEnabled val="1"/>
        </dgm:presLayoutVars>
      </dgm:prSet>
      <dgm:spPr/>
    </dgm:pt>
    <dgm:pt modelId="{4EC4C83F-C647-4D96-A663-E3118C98151B}" type="pres">
      <dgm:prSet presAssocID="{661B860D-5192-4A6F-B1FA-DD0A130D63EF}" presName="negativeSpace" presStyleCnt="0"/>
      <dgm:spPr/>
    </dgm:pt>
    <dgm:pt modelId="{B827FDAD-9E0C-4BA3-9BC2-5710DFBBD08A}" type="pres">
      <dgm:prSet presAssocID="{661B860D-5192-4A6F-B1FA-DD0A130D63EF}" presName="childText" presStyleLbl="conFgAcc1" presStyleIdx="1" presStyleCnt="3">
        <dgm:presLayoutVars>
          <dgm:bulletEnabled val="1"/>
        </dgm:presLayoutVars>
      </dgm:prSet>
      <dgm:spPr/>
    </dgm:pt>
    <dgm:pt modelId="{D8B6F6A2-75B4-4E50-84FC-7DCFB37C2523}" type="pres">
      <dgm:prSet presAssocID="{38467BAC-B623-4236-80B5-B2782466F46E}" presName="spaceBetweenRectangles" presStyleCnt="0"/>
      <dgm:spPr/>
    </dgm:pt>
    <dgm:pt modelId="{BA64830C-8999-4F40-9F4E-27C6EE42F0E5}" type="pres">
      <dgm:prSet presAssocID="{5E3E9534-BFA0-437C-BC86-B1B702F6B543}" presName="parentLin" presStyleCnt="0"/>
      <dgm:spPr/>
    </dgm:pt>
    <dgm:pt modelId="{E4686093-959E-4F31-A511-BBB93F09A0A5}" type="pres">
      <dgm:prSet presAssocID="{5E3E9534-BFA0-437C-BC86-B1B702F6B543}" presName="parentLeftMargin" presStyleLbl="node1" presStyleIdx="1" presStyleCnt="3"/>
      <dgm:spPr/>
    </dgm:pt>
    <dgm:pt modelId="{E868A704-E2CB-453C-9169-C1E02832BE0B}" type="pres">
      <dgm:prSet presAssocID="{5E3E9534-BFA0-437C-BC86-B1B702F6B543}" presName="parentText" presStyleLbl="node1" presStyleIdx="2" presStyleCnt="3">
        <dgm:presLayoutVars>
          <dgm:chMax val="0"/>
          <dgm:bulletEnabled val="1"/>
        </dgm:presLayoutVars>
      </dgm:prSet>
      <dgm:spPr/>
    </dgm:pt>
    <dgm:pt modelId="{12C3445D-2505-40DE-AD3F-F47D27ED0857}" type="pres">
      <dgm:prSet presAssocID="{5E3E9534-BFA0-437C-BC86-B1B702F6B543}" presName="negativeSpace" presStyleCnt="0"/>
      <dgm:spPr/>
    </dgm:pt>
    <dgm:pt modelId="{2277D240-F449-4E43-BA1B-AB6B8A61E136}" type="pres">
      <dgm:prSet presAssocID="{5E3E9534-BFA0-437C-BC86-B1B702F6B543}" presName="childText" presStyleLbl="conFgAcc1" presStyleIdx="2" presStyleCnt="3">
        <dgm:presLayoutVars>
          <dgm:bulletEnabled val="1"/>
        </dgm:presLayoutVars>
      </dgm:prSet>
      <dgm:spPr/>
    </dgm:pt>
  </dgm:ptLst>
  <dgm:cxnLst>
    <dgm:cxn modelId="{830A9800-4F98-4559-9672-522322FB6B8E}" srcId="{661B860D-5192-4A6F-B1FA-DD0A130D63EF}" destId="{5025CC28-A217-4283-951D-7B8A3FC00EB2}" srcOrd="2" destOrd="0" parTransId="{FD7746BB-54EA-4D7D-97E0-E692AFCC3B71}" sibTransId="{3E7D89E3-A2CD-4C92-BD12-26E10211BBB6}"/>
    <dgm:cxn modelId="{B2D46513-CBED-4D7E-A125-78E11506C4FF}" type="presOf" srcId="{661B860D-5192-4A6F-B1FA-DD0A130D63EF}" destId="{109E87F2-D6F6-4235-BB6D-6CC07313482E}" srcOrd="0" destOrd="0" presId="urn:microsoft.com/office/officeart/2005/8/layout/list1"/>
    <dgm:cxn modelId="{3EC98B1C-2CBC-418E-8D02-1C6897F618A8}" type="presOf" srcId="{FCF73BFB-C3C4-4347-9EF2-D75A3005D888}" destId="{2277D240-F449-4E43-BA1B-AB6B8A61E136}" srcOrd="0" destOrd="2" presId="urn:microsoft.com/office/officeart/2005/8/layout/list1"/>
    <dgm:cxn modelId="{32D41A1E-43A9-4FF2-B7FD-69C922C5F34A}" type="presOf" srcId="{FA56BAF9-8FE3-4D64-8378-4B7A7C5FA669}" destId="{6588988D-33E1-4D0A-AF55-2F3DEEA5F4EE}" srcOrd="0" destOrd="1" presId="urn:microsoft.com/office/officeart/2005/8/layout/list1"/>
    <dgm:cxn modelId="{BF278C1E-6A14-447E-A4F9-71E1BC33C49B}" type="presOf" srcId="{5E3E9534-BFA0-437C-BC86-B1B702F6B543}" destId="{E868A704-E2CB-453C-9169-C1E02832BE0B}" srcOrd="1" destOrd="0" presId="urn:microsoft.com/office/officeart/2005/8/layout/list1"/>
    <dgm:cxn modelId="{BBF1B027-E150-4A8D-B9D1-335A54ED5098}" type="presOf" srcId="{9D487D6F-6891-4FB7-9A31-C27D31BBFE79}" destId="{B827FDAD-9E0C-4BA3-9BC2-5710DFBBD08A}" srcOrd="0" destOrd="1" presId="urn:microsoft.com/office/officeart/2005/8/layout/list1"/>
    <dgm:cxn modelId="{A6E95F30-330C-4E50-B96F-ACF7F191B2E7}" type="presOf" srcId="{493698C0-C409-466E-AE6A-8AE786C4E30C}" destId="{6588988D-33E1-4D0A-AF55-2F3DEEA5F4EE}" srcOrd="0" destOrd="3" presId="urn:microsoft.com/office/officeart/2005/8/layout/list1"/>
    <dgm:cxn modelId="{0ECA6333-F3F4-4D7C-BD5A-762EDBC48541}" srcId="{661B860D-5192-4A6F-B1FA-DD0A130D63EF}" destId="{9D487D6F-6891-4FB7-9A31-C27D31BBFE79}" srcOrd="1" destOrd="0" parTransId="{D8ECE635-733B-44BE-9B0E-016C7D126BBC}" sibTransId="{1BB752A5-EF46-4CDB-A116-7597B84330D6}"/>
    <dgm:cxn modelId="{AF1EAD39-ACCC-4EFD-A8C9-221749296F3E}" srcId="{5E3E9534-BFA0-437C-BC86-B1B702F6B543}" destId="{8B2F181F-3B46-4526-90F0-AF883253A9E6}" srcOrd="1" destOrd="0" parTransId="{BC420D1E-6FDA-4A1C-B719-6923CC42F5B6}" sibTransId="{99533192-71D2-4F6C-9E23-06196D5FD84E}"/>
    <dgm:cxn modelId="{79A0123C-B4AC-4629-AF55-CC5502983579}" type="presOf" srcId="{8B2F181F-3B46-4526-90F0-AF883253A9E6}" destId="{2277D240-F449-4E43-BA1B-AB6B8A61E136}" srcOrd="0" destOrd="1" presId="urn:microsoft.com/office/officeart/2005/8/layout/list1"/>
    <dgm:cxn modelId="{72AE5A3E-5025-4CEF-85A1-31EF0682D0E2}" type="presOf" srcId="{2ED06EF7-CE61-4F34-A6E8-48C6DCB2A90F}" destId="{2277D240-F449-4E43-BA1B-AB6B8A61E136}" srcOrd="0" destOrd="0" presId="urn:microsoft.com/office/officeart/2005/8/layout/list1"/>
    <dgm:cxn modelId="{5688AB63-4F4B-4F56-9C2E-349C699A932A}" type="presOf" srcId="{31F5278A-10FE-41C7-8803-1C0FB93ADD9A}" destId="{6588988D-33E1-4D0A-AF55-2F3DEEA5F4EE}" srcOrd="0" destOrd="0" presId="urn:microsoft.com/office/officeart/2005/8/layout/list1"/>
    <dgm:cxn modelId="{36D26365-56DD-4EDD-8FC2-578916DC898A}" type="presOf" srcId="{5E3E9534-BFA0-437C-BC86-B1B702F6B543}" destId="{E4686093-959E-4F31-A511-BBB93F09A0A5}" srcOrd="0" destOrd="0" presId="urn:microsoft.com/office/officeart/2005/8/layout/list1"/>
    <dgm:cxn modelId="{8D182D4D-DFEA-4C27-B5E1-7B1141644A4A}" srcId="{5E3E9534-BFA0-437C-BC86-B1B702F6B543}" destId="{2ED06EF7-CE61-4F34-A6E8-48C6DCB2A90F}" srcOrd="0" destOrd="0" parTransId="{FBD583A6-4DFB-4405-B21C-4150D65ABE82}" sibTransId="{0A8FBADF-FD43-4499-9C26-2F6BD6A21D40}"/>
    <dgm:cxn modelId="{BA01994D-72A1-4E7C-958C-2D3BCE0C8A41}" srcId="{2CAF2F1E-4D3C-4F42-B12D-8B0FB6ABCC04}" destId="{31F5278A-10FE-41C7-8803-1C0FB93ADD9A}" srcOrd="0" destOrd="0" parTransId="{DFE98B9A-37CA-40F1-9F18-F5CF28CF79F8}" sibTransId="{135EE2D6-3BEA-4DB1-8459-5FD0CC02DBDB}"/>
    <dgm:cxn modelId="{D48CDD6E-4AAB-4C37-B224-3B5085812DFC}" type="presOf" srcId="{5025CC28-A217-4283-951D-7B8A3FC00EB2}" destId="{B827FDAD-9E0C-4BA3-9BC2-5710DFBBD08A}" srcOrd="0" destOrd="2" presId="urn:microsoft.com/office/officeart/2005/8/layout/list1"/>
    <dgm:cxn modelId="{4D777355-86A2-4BB4-A871-0246AB38F159}" srcId="{29BF5AF0-B660-4B57-89BD-CF1CA55629CA}" destId="{661B860D-5192-4A6F-B1FA-DD0A130D63EF}" srcOrd="1" destOrd="0" parTransId="{347406BF-F0CF-49C9-86B1-0330649BD08A}" sibTransId="{38467BAC-B623-4236-80B5-B2782466F46E}"/>
    <dgm:cxn modelId="{8BAF197F-BF87-4E07-9FE3-54190B65F2E4}" type="presOf" srcId="{FBC8E0F5-FF76-4866-97BC-A6D4D0A07B3E}" destId="{B827FDAD-9E0C-4BA3-9BC2-5710DFBBD08A}" srcOrd="0" destOrd="0" presId="urn:microsoft.com/office/officeart/2005/8/layout/list1"/>
    <dgm:cxn modelId="{4A3ED082-F86B-4B13-BA4C-31B52C5AB91F}" srcId="{661B860D-5192-4A6F-B1FA-DD0A130D63EF}" destId="{EBB7F332-1FE6-4F13-9A8E-CB319DDBDACE}" srcOrd="3" destOrd="0" parTransId="{A3682F97-23AE-49F5-BC81-2E1571ECEDAD}" sibTransId="{3F0BF71F-149C-42A8-845F-ED68CCF9FE9E}"/>
    <dgm:cxn modelId="{DF0CE984-416F-4580-A4F7-591ED5B4C8EF}" type="presOf" srcId="{2CAF2F1E-4D3C-4F42-B12D-8B0FB6ABCC04}" destId="{6A724AD8-F9AE-472F-89DD-FDAFE90A59EA}" srcOrd="1" destOrd="0" presId="urn:microsoft.com/office/officeart/2005/8/layout/list1"/>
    <dgm:cxn modelId="{B6F6518B-35CA-4E9E-B897-2675428F94DA}" type="presOf" srcId="{86BBBC9F-3D9F-4CEF-BE3B-96EEA5D1D7F8}" destId="{6588988D-33E1-4D0A-AF55-2F3DEEA5F4EE}" srcOrd="0" destOrd="2" presId="urn:microsoft.com/office/officeart/2005/8/layout/list1"/>
    <dgm:cxn modelId="{3C9DC195-1AE7-4A72-972D-79D30986ADE6}" srcId="{29BF5AF0-B660-4B57-89BD-CF1CA55629CA}" destId="{2CAF2F1E-4D3C-4F42-B12D-8B0FB6ABCC04}" srcOrd="0" destOrd="0" parTransId="{09677461-4F69-438D-AEF6-E0366095E870}" sibTransId="{161F19F1-FCE8-42B3-A594-DDEBB4CC65D1}"/>
    <dgm:cxn modelId="{28BF1AAE-0FBE-4225-9AD6-9C0DCFA0A796}" type="presOf" srcId="{2CAF2F1E-4D3C-4F42-B12D-8B0FB6ABCC04}" destId="{6AE1A483-8468-4173-A9A0-AEA53265BA6E}" srcOrd="0" destOrd="0" presId="urn:microsoft.com/office/officeart/2005/8/layout/list1"/>
    <dgm:cxn modelId="{F3C553AE-A670-4F3E-AB46-6019C1C9A0F8}" srcId="{661B860D-5192-4A6F-B1FA-DD0A130D63EF}" destId="{FBC8E0F5-FF76-4866-97BC-A6D4D0A07B3E}" srcOrd="0" destOrd="0" parTransId="{8905E7B6-A624-4DEF-85C6-A4BA463D0CEA}" sibTransId="{A5021173-03FB-4FCD-848A-0FCB260301D0}"/>
    <dgm:cxn modelId="{2EEE7EBA-097F-4632-B1E7-658DEE6FBD19}" type="presOf" srcId="{29BF5AF0-B660-4B57-89BD-CF1CA55629CA}" destId="{FA346620-7716-46D8-BBE4-9A19E945C5F7}" srcOrd="0" destOrd="0" presId="urn:microsoft.com/office/officeart/2005/8/layout/list1"/>
    <dgm:cxn modelId="{259168C4-2A77-4BE9-9100-C83C27E75AE2}" srcId="{2CAF2F1E-4D3C-4F42-B12D-8B0FB6ABCC04}" destId="{FA56BAF9-8FE3-4D64-8378-4B7A7C5FA669}" srcOrd="1" destOrd="0" parTransId="{D44AA22A-3FD5-4F3D-B166-86AF210B2FC4}" sibTransId="{0DD369C2-997F-40A1-87FD-6CEF2C75F101}"/>
    <dgm:cxn modelId="{B4A805C7-A571-452C-9C5A-CA7E2471F2C4}" srcId="{2CAF2F1E-4D3C-4F42-B12D-8B0FB6ABCC04}" destId="{86BBBC9F-3D9F-4CEF-BE3B-96EEA5D1D7F8}" srcOrd="2" destOrd="0" parTransId="{FF557A19-F5D4-45D6-84A7-3B40ACFFF834}" sibTransId="{201C2088-0FD5-4B95-8EFA-B17424F6B927}"/>
    <dgm:cxn modelId="{D44EC8CC-92CD-4E0E-9E8C-C0E2C2DE5980}" srcId="{2CAF2F1E-4D3C-4F42-B12D-8B0FB6ABCC04}" destId="{493698C0-C409-466E-AE6A-8AE786C4E30C}" srcOrd="3" destOrd="0" parTransId="{5E837FF4-F597-42F9-8049-AC59B164A382}" sibTransId="{3DD19D3B-7B44-49D2-B7C0-AE3F5E71EB72}"/>
    <dgm:cxn modelId="{24F948D7-F8B5-4D64-B26D-FE0346B7D2A2}" type="presOf" srcId="{7F5831FC-688D-4F69-A908-75149B2D5260}" destId="{B827FDAD-9E0C-4BA3-9BC2-5710DFBBD08A}" srcOrd="0" destOrd="4" presId="urn:microsoft.com/office/officeart/2005/8/layout/list1"/>
    <dgm:cxn modelId="{415186E5-8529-4FE8-8FB5-0BB2B4E23ADA}" type="presOf" srcId="{661B860D-5192-4A6F-B1FA-DD0A130D63EF}" destId="{13DE9677-6F23-45E5-A223-A16906A5DF83}" srcOrd="1" destOrd="0" presId="urn:microsoft.com/office/officeart/2005/8/layout/list1"/>
    <dgm:cxn modelId="{C2E62AE6-3745-42D3-A144-376696172AE6}" srcId="{29BF5AF0-B660-4B57-89BD-CF1CA55629CA}" destId="{5E3E9534-BFA0-437C-BC86-B1B702F6B543}" srcOrd="2" destOrd="0" parTransId="{EFF6535D-7A02-44B6-A420-DA7639536178}" sibTransId="{4C3010CD-B294-4EC2-ADF6-0B2409F5D55A}"/>
    <dgm:cxn modelId="{09D735E8-3A1A-4674-BB00-9D0C686DAB7B}" type="presOf" srcId="{EBB7F332-1FE6-4F13-9A8E-CB319DDBDACE}" destId="{B827FDAD-9E0C-4BA3-9BC2-5710DFBBD08A}" srcOrd="0" destOrd="3" presId="urn:microsoft.com/office/officeart/2005/8/layout/list1"/>
    <dgm:cxn modelId="{1079D4EC-7E2A-45E6-AA1D-B93E0443A8D0}" srcId="{5E3E9534-BFA0-437C-BC86-B1B702F6B543}" destId="{FCF73BFB-C3C4-4347-9EF2-D75A3005D888}" srcOrd="2" destOrd="0" parTransId="{615C4817-20B1-41BD-ABAA-5CE6A7C70AEF}" sibTransId="{5A3B463A-F804-4F2A-8597-6940738F218A}"/>
    <dgm:cxn modelId="{87790DFF-632A-4110-B59A-5C0FD2E3F79E}" srcId="{661B860D-5192-4A6F-B1FA-DD0A130D63EF}" destId="{7F5831FC-688D-4F69-A908-75149B2D5260}" srcOrd="4" destOrd="0" parTransId="{4A069060-2D0C-4DDB-B297-DD1C5356C2FF}" sibTransId="{C04054FB-7267-449A-A81D-7103D8871C86}"/>
    <dgm:cxn modelId="{DC4226A4-EF04-4120-B373-D8C4B4CDD5F6}" type="presParOf" srcId="{FA346620-7716-46D8-BBE4-9A19E945C5F7}" destId="{59069479-497E-4441-9705-36E2BF10C30D}" srcOrd="0" destOrd="0" presId="urn:microsoft.com/office/officeart/2005/8/layout/list1"/>
    <dgm:cxn modelId="{3DDE24CD-72D4-4845-B681-52465DB6DFDC}" type="presParOf" srcId="{59069479-497E-4441-9705-36E2BF10C30D}" destId="{6AE1A483-8468-4173-A9A0-AEA53265BA6E}" srcOrd="0" destOrd="0" presId="urn:microsoft.com/office/officeart/2005/8/layout/list1"/>
    <dgm:cxn modelId="{46F64862-8C80-42E2-A000-FCF8E99A0E54}" type="presParOf" srcId="{59069479-497E-4441-9705-36E2BF10C30D}" destId="{6A724AD8-F9AE-472F-89DD-FDAFE90A59EA}" srcOrd="1" destOrd="0" presId="urn:microsoft.com/office/officeart/2005/8/layout/list1"/>
    <dgm:cxn modelId="{BA18F8AD-A458-4DE8-BFDE-249486AC2C0C}" type="presParOf" srcId="{FA346620-7716-46D8-BBE4-9A19E945C5F7}" destId="{89FB5194-70CC-4640-AE25-6AB1B53E4CBB}" srcOrd="1" destOrd="0" presId="urn:microsoft.com/office/officeart/2005/8/layout/list1"/>
    <dgm:cxn modelId="{2F38B3EC-0FCE-4C9F-AB54-CA2EC0E83FE3}" type="presParOf" srcId="{FA346620-7716-46D8-BBE4-9A19E945C5F7}" destId="{6588988D-33E1-4D0A-AF55-2F3DEEA5F4EE}" srcOrd="2" destOrd="0" presId="urn:microsoft.com/office/officeart/2005/8/layout/list1"/>
    <dgm:cxn modelId="{5F717DA7-E146-4086-BD30-286C49A990CA}" type="presParOf" srcId="{FA346620-7716-46D8-BBE4-9A19E945C5F7}" destId="{F0F7AFE8-B229-4F6F-9C1C-E5C95DBC2611}" srcOrd="3" destOrd="0" presId="urn:microsoft.com/office/officeart/2005/8/layout/list1"/>
    <dgm:cxn modelId="{3181D818-01D5-4EC5-B87C-2F8098E44629}" type="presParOf" srcId="{FA346620-7716-46D8-BBE4-9A19E945C5F7}" destId="{8FFAE39C-7C0D-40C3-ABDF-195E4654C097}" srcOrd="4" destOrd="0" presId="urn:microsoft.com/office/officeart/2005/8/layout/list1"/>
    <dgm:cxn modelId="{8DAD889F-DBAD-4FB8-B576-A373EA14DF4A}" type="presParOf" srcId="{8FFAE39C-7C0D-40C3-ABDF-195E4654C097}" destId="{109E87F2-D6F6-4235-BB6D-6CC07313482E}" srcOrd="0" destOrd="0" presId="urn:microsoft.com/office/officeart/2005/8/layout/list1"/>
    <dgm:cxn modelId="{0132320C-096D-46A4-9AEF-336FE7D86028}" type="presParOf" srcId="{8FFAE39C-7C0D-40C3-ABDF-195E4654C097}" destId="{13DE9677-6F23-45E5-A223-A16906A5DF83}" srcOrd="1" destOrd="0" presId="urn:microsoft.com/office/officeart/2005/8/layout/list1"/>
    <dgm:cxn modelId="{38BF708A-206C-4898-9DD8-A11E2ADBF593}" type="presParOf" srcId="{FA346620-7716-46D8-BBE4-9A19E945C5F7}" destId="{4EC4C83F-C647-4D96-A663-E3118C98151B}" srcOrd="5" destOrd="0" presId="urn:microsoft.com/office/officeart/2005/8/layout/list1"/>
    <dgm:cxn modelId="{6E8AE01B-86D5-48E0-BCA2-A5C99C44C4BE}" type="presParOf" srcId="{FA346620-7716-46D8-BBE4-9A19E945C5F7}" destId="{B827FDAD-9E0C-4BA3-9BC2-5710DFBBD08A}" srcOrd="6" destOrd="0" presId="urn:microsoft.com/office/officeart/2005/8/layout/list1"/>
    <dgm:cxn modelId="{D9202487-CB72-4FEC-8B6E-7902BE144917}" type="presParOf" srcId="{FA346620-7716-46D8-BBE4-9A19E945C5F7}" destId="{D8B6F6A2-75B4-4E50-84FC-7DCFB37C2523}" srcOrd="7" destOrd="0" presId="urn:microsoft.com/office/officeart/2005/8/layout/list1"/>
    <dgm:cxn modelId="{3938B5F8-B8D4-4D61-897A-3920DAFBA071}" type="presParOf" srcId="{FA346620-7716-46D8-BBE4-9A19E945C5F7}" destId="{BA64830C-8999-4F40-9F4E-27C6EE42F0E5}" srcOrd="8" destOrd="0" presId="urn:microsoft.com/office/officeart/2005/8/layout/list1"/>
    <dgm:cxn modelId="{FEC39504-53C6-46F6-8BB9-4AC3A0BFC0F1}" type="presParOf" srcId="{BA64830C-8999-4F40-9F4E-27C6EE42F0E5}" destId="{E4686093-959E-4F31-A511-BBB93F09A0A5}" srcOrd="0" destOrd="0" presId="urn:microsoft.com/office/officeart/2005/8/layout/list1"/>
    <dgm:cxn modelId="{151AAC50-2A5F-4FF8-9284-A3B59A575891}" type="presParOf" srcId="{BA64830C-8999-4F40-9F4E-27C6EE42F0E5}" destId="{E868A704-E2CB-453C-9169-C1E02832BE0B}" srcOrd="1" destOrd="0" presId="urn:microsoft.com/office/officeart/2005/8/layout/list1"/>
    <dgm:cxn modelId="{39E22A1F-1AB7-4529-8D79-34975871250A}" type="presParOf" srcId="{FA346620-7716-46D8-BBE4-9A19E945C5F7}" destId="{12C3445D-2505-40DE-AD3F-F47D27ED0857}" srcOrd="9" destOrd="0" presId="urn:microsoft.com/office/officeart/2005/8/layout/list1"/>
    <dgm:cxn modelId="{9E0F35C1-15C8-4549-A711-4B5C5F910FF3}" type="presParOf" srcId="{FA346620-7716-46D8-BBE4-9A19E945C5F7}" destId="{2277D240-F449-4E43-BA1B-AB6B8A61E1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DECA8-C302-0F4F-9CB4-D2D9C110FDE1}">
      <dsp:nvSpPr>
        <dsp:cNvPr id="0" name=""/>
        <dsp:cNvSpPr/>
      </dsp:nvSpPr>
      <dsp:spPr>
        <a:xfrm>
          <a:off x="1779984" y="1468040"/>
          <a:ext cx="1794271" cy="1794271"/>
        </a:xfrm>
        <a:prstGeom prst="gear9">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nl-NL" sz="3300" kern="1200" dirty="0">
              <a:solidFill>
                <a:schemeClr val="accent6">
                  <a:lumMod val="50000"/>
                </a:schemeClr>
              </a:solidFill>
              <a:latin typeface="Calibri" panose="020F0502020204030204" pitchFamily="34" charset="0"/>
              <a:cs typeface="Calibri" panose="020F0502020204030204" pitchFamily="34" charset="0"/>
            </a:rPr>
            <a:t>Tier 1</a:t>
          </a:r>
        </a:p>
      </dsp:txBody>
      <dsp:txXfrm>
        <a:off x="2140712" y="1888339"/>
        <a:ext cx="1072815" cy="922293"/>
      </dsp:txXfrm>
    </dsp:sp>
    <dsp:sp modelId="{E9E58CE2-C567-BB47-8F22-1727CE7753B5}">
      <dsp:nvSpPr>
        <dsp:cNvPr id="0" name=""/>
        <dsp:cNvSpPr/>
      </dsp:nvSpPr>
      <dsp:spPr>
        <a:xfrm>
          <a:off x="736044" y="1043939"/>
          <a:ext cx="1304924" cy="1304924"/>
        </a:xfrm>
        <a:prstGeom prst="gear6">
          <a:avLst/>
        </a:prstGeom>
        <a:solidFill>
          <a:srgbClr val="FFE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nl-NL" sz="3200" kern="1200" dirty="0">
              <a:solidFill>
                <a:schemeClr val="accent6">
                  <a:lumMod val="50000"/>
                </a:schemeClr>
              </a:solidFill>
              <a:latin typeface="Calibri" panose="020F0502020204030204" pitchFamily="34" charset="0"/>
              <a:cs typeface="Calibri" panose="020F0502020204030204" pitchFamily="34" charset="0"/>
            </a:rPr>
            <a:t>Tier 2</a:t>
          </a:r>
        </a:p>
      </dsp:txBody>
      <dsp:txXfrm>
        <a:off x="1064563" y="1374443"/>
        <a:ext cx="647886" cy="643916"/>
      </dsp:txXfrm>
    </dsp:sp>
    <dsp:sp modelId="{73C884C8-B504-754C-B235-16AD43401180}">
      <dsp:nvSpPr>
        <dsp:cNvPr id="0" name=""/>
        <dsp:cNvSpPr/>
      </dsp:nvSpPr>
      <dsp:spPr>
        <a:xfrm rot="20700000">
          <a:off x="1672702" y="341325"/>
          <a:ext cx="867026" cy="883258"/>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chemeClr val="accent6">
                  <a:lumMod val="50000"/>
                </a:schemeClr>
              </a:solidFill>
              <a:latin typeface="Calibri" panose="020F0502020204030204" pitchFamily="34" charset="0"/>
              <a:cs typeface="Calibri" panose="020F0502020204030204" pitchFamily="34" charset="0"/>
            </a:rPr>
            <a:t>Tier 3</a:t>
          </a:r>
        </a:p>
      </dsp:txBody>
      <dsp:txXfrm rot="-20700000">
        <a:off x="1861903" y="536012"/>
        <a:ext cx="488623" cy="493884"/>
      </dsp:txXfrm>
    </dsp:sp>
    <dsp:sp modelId="{09738046-ED86-AB4F-BAF6-08A1BB184B12}">
      <dsp:nvSpPr>
        <dsp:cNvPr id="0" name=""/>
        <dsp:cNvSpPr/>
      </dsp:nvSpPr>
      <dsp:spPr>
        <a:xfrm>
          <a:off x="1632057" y="1202905"/>
          <a:ext cx="2296667" cy="2296667"/>
        </a:xfrm>
        <a:prstGeom prst="circularArrow">
          <a:avLst>
            <a:gd name="adj1" fmla="val 4687"/>
            <a:gd name="adj2" fmla="val 299029"/>
            <a:gd name="adj3" fmla="val 2488956"/>
            <a:gd name="adj4" fmla="val 15921188"/>
            <a:gd name="adj5" fmla="val 5469"/>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EC6C69A3-81B4-4841-80DC-8D45320369C5}">
      <dsp:nvSpPr>
        <dsp:cNvPr id="0" name=""/>
        <dsp:cNvSpPr/>
      </dsp:nvSpPr>
      <dsp:spPr>
        <a:xfrm>
          <a:off x="504944" y="759209"/>
          <a:ext cx="1668672" cy="1668672"/>
        </a:xfrm>
        <a:prstGeom prst="leftCircularArrow">
          <a:avLst>
            <a:gd name="adj1" fmla="val 6452"/>
            <a:gd name="adj2" fmla="val 429999"/>
            <a:gd name="adj3" fmla="val 10489124"/>
            <a:gd name="adj4" fmla="val 14837806"/>
            <a:gd name="adj5" fmla="val 7527"/>
          </a:avLst>
        </a:prstGeom>
        <a:solidFill>
          <a:srgbClr val="FFEF00"/>
        </a:solidFill>
        <a:ln>
          <a:noFill/>
        </a:ln>
        <a:effectLst/>
      </dsp:spPr>
      <dsp:style>
        <a:lnRef idx="0">
          <a:scrgbClr r="0" g="0" b="0"/>
        </a:lnRef>
        <a:fillRef idx="1">
          <a:scrgbClr r="0" g="0" b="0"/>
        </a:fillRef>
        <a:effectRef idx="0">
          <a:scrgbClr r="0" g="0" b="0"/>
        </a:effectRef>
        <a:fontRef idx="minor">
          <a:schemeClr val="lt1"/>
        </a:fontRef>
      </dsp:style>
    </dsp:sp>
    <dsp:sp modelId="{C599F990-97D9-404E-AA63-F9FBC11E286F}">
      <dsp:nvSpPr>
        <dsp:cNvPr id="0" name=""/>
        <dsp:cNvSpPr/>
      </dsp:nvSpPr>
      <dsp:spPr>
        <a:xfrm>
          <a:off x="1171191" y="-132378"/>
          <a:ext cx="1799165" cy="1799165"/>
        </a:xfrm>
        <a:prstGeom prst="circularArrow">
          <a:avLst>
            <a:gd name="adj1" fmla="val 5984"/>
            <a:gd name="adj2" fmla="val 394124"/>
            <a:gd name="adj3" fmla="val 13313824"/>
            <a:gd name="adj4" fmla="val 10508221"/>
            <a:gd name="adj5" fmla="val 698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8988D-33E1-4D0A-AF55-2F3DEEA5F4EE}">
      <dsp:nvSpPr>
        <dsp:cNvPr id="0" name=""/>
        <dsp:cNvSpPr/>
      </dsp:nvSpPr>
      <dsp:spPr>
        <a:xfrm>
          <a:off x="0" y="198525"/>
          <a:ext cx="4866891" cy="1392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7725" tIns="270764" rIns="377725" bIns="92456" numCol="1" spcCol="1270" anchor="t" anchorCtr="0">
          <a:noAutofit/>
        </a:bodyPr>
        <a:lstStyle/>
        <a:p>
          <a:pPr marL="114300" lvl="1" indent="-114300" algn="l" defTabSz="577850" rtl="0">
            <a:lnSpc>
              <a:spcPct val="90000"/>
            </a:lnSpc>
            <a:spcBef>
              <a:spcPct val="0"/>
            </a:spcBef>
            <a:spcAft>
              <a:spcPct val="15000"/>
            </a:spcAft>
            <a:buChar char="•"/>
          </a:pPr>
          <a:r>
            <a:rPr lang="nl-NL" sz="1300" kern="1200" dirty="0">
              <a:latin typeface="Aptos Display" panose="020F0302020204030204"/>
            </a:rPr>
            <a:t>Jeugdverpleegkundige (</a:t>
          </a:r>
          <a:r>
            <a:rPr lang="nl-NL" sz="1300" kern="1200" dirty="0" err="1">
              <a:latin typeface="Aptos Display" panose="020F0302020204030204"/>
            </a:rPr>
            <a:t>o.a</a:t>
          </a:r>
          <a:r>
            <a:rPr lang="nl-NL" sz="1300" kern="1200" dirty="0">
              <a:latin typeface="Aptos Display" panose="020F0302020204030204"/>
            </a:rPr>
            <a:t> IZO, GIZ, onderdeel van BVO 0-13 jaar)</a:t>
          </a:r>
          <a:endParaRPr lang="nl-NL" sz="1300" kern="1200" dirty="0"/>
        </a:p>
        <a:p>
          <a:pPr marL="114300" lvl="1" indent="-114300" algn="l" defTabSz="577850" rtl="0">
            <a:lnSpc>
              <a:spcPct val="90000"/>
            </a:lnSpc>
            <a:spcBef>
              <a:spcPct val="0"/>
            </a:spcBef>
            <a:spcAft>
              <a:spcPct val="15000"/>
            </a:spcAft>
            <a:buChar char="•"/>
          </a:pPr>
          <a:r>
            <a:rPr lang="nl-NL" sz="1300" kern="1200">
              <a:latin typeface="Aptos Display" panose="020F0302020204030204"/>
            </a:rPr>
            <a:t>Verpleegkundige </a:t>
          </a:r>
          <a:r>
            <a:rPr lang="nl-NL" sz="1300" b="0" kern="1200">
              <a:latin typeface="Aptos Display" panose="020F0302020204030204"/>
            </a:rPr>
            <a:t>specialist (</a:t>
          </a:r>
          <a:r>
            <a:rPr lang="nl-NL" sz="1300" b="0" kern="1200" err="1">
              <a:latin typeface="Aptos Display" panose="020F0302020204030204"/>
            </a:rPr>
            <a:t>o.a</a:t>
          </a:r>
          <a:r>
            <a:rPr lang="nl-NL" sz="1300" b="0" kern="1200">
              <a:latin typeface="Aptos Display" panose="020F0302020204030204"/>
            </a:rPr>
            <a:t> ZAT)</a:t>
          </a:r>
        </a:p>
        <a:p>
          <a:pPr marL="114300" lvl="1" indent="-114300" algn="l" defTabSz="577850" rtl="0">
            <a:lnSpc>
              <a:spcPct val="90000"/>
            </a:lnSpc>
            <a:spcBef>
              <a:spcPct val="0"/>
            </a:spcBef>
            <a:spcAft>
              <a:spcPct val="15000"/>
            </a:spcAft>
            <a:buChar char="•"/>
          </a:pPr>
          <a:r>
            <a:rPr lang="nl-NL" sz="1300" b="0" kern="1200">
              <a:solidFill>
                <a:schemeClr val="tx1"/>
              </a:solidFill>
              <a:latin typeface="Calibri"/>
              <a:cs typeface="Calibri"/>
            </a:rPr>
            <a:t>Jeugdarts (o.a. ZAT, MAZL ect)</a:t>
          </a:r>
          <a:endParaRPr lang="en-US" sz="1300" b="0" kern="1200">
            <a:solidFill>
              <a:schemeClr val="tx1"/>
            </a:solidFill>
            <a:latin typeface="Calibri"/>
            <a:cs typeface="Calibri"/>
          </a:endParaRPr>
        </a:p>
        <a:p>
          <a:pPr marL="114300" lvl="1" indent="-114300" algn="l" defTabSz="577850">
            <a:lnSpc>
              <a:spcPct val="90000"/>
            </a:lnSpc>
            <a:spcBef>
              <a:spcPct val="0"/>
            </a:spcBef>
            <a:spcAft>
              <a:spcPct val="15000"/>
            </a:spcAft>
            <a:buChar char="•"/>
          </a:pPr>
          <a:r>
            <a:rPr lang="nl-NL" sz="1300" b="0" kern="1200">
              <a:latin typeface="Calibri"/>
              <a:cs typeface="Calibri"/>
            </a:rPr>
            <a:t>oa</a:t>
          </a:r>
        </a:p>
      </dsp:txBody>
      <dsp:txXfrm>
        <a:off x="0" y="198525"/>
        <a:ext cx="4866891" cy="1392300"/>
      </dsp:txXfrm>
    </dsp:sp>
    <dsp:sp modelId="{6A724AD8-F9AE-472F-89DD-FDAFE90A59EA}">
      <dsp:nvSpPr>
        <dsp:cNvPr id="0" name=""/>
        <dsp:cNvSpPr/>
      </dsp:nvSpPr>
      <dsp:spPr>
        <a:xfrm>
          <a:off x="243344" y="6645"/>
          <a:ext cx="3406823"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70" tIns="0" rIns="128770" bIns="0" numCol="1" spcCol="1270" anchor="ctr" anchorCtr="0">
          <a:noAutofit/>
        </a:bodyPr>
        <a:lstStyle/>
        <a:p>
          <a:pPr marL="0" lvl="0" indent="0" algn="l" defTabSz="577850" rtl="0">
            <a:lnSpc>
              <a:spcPct val="90000"/>
            </a:lnSpc>
            <a:spcBef>
              <a:spcPct val="0"/>
            </a:spcBef>
            <a:spcAft>
              <a:spcPct val="35000"/>
            </a:spcAft>
            <a:buNone/>
          </a:pPr>
          <a:r>
            <a:rPr lang="nl-NL" sz="1300" b="1" u="sng" kern="1200">
              <a:latin typeface="Aptos Display" panose="020F0302020204030204"/>
            </a:rPr>
            <a:t>De J</a:t>
          </a:r>
          <a:r>
            <a:rPr lang="nl-NL" sz="1300" b="0" u="sng" kern="1200">
              <a:latin typeface="Aptos Display" panose="020F0302020204030204"/>
            </a:rPr>
            <a:t>G</a:t>
          </a:r>
          <a:r>
            <a:rPr lang="nl-NL" sz="1300" b="1" u="sng" kern="1200">
              <a:latin typeface="Aptos Display" panose="020F0302020204030204"/>
            </a:rPr>
            <a:t>Z</a:t>
          </a:r>
          <a:r>
            <a:rPr lang="nl-NL" sz="1300" b="1" kern="1200">
              <a:latin typeface="Aptos Display" panose="020F0302020204030204"/>
            </a:rPr>
            <a:t> (Jeugd</a:t>
          </a:r>
          <a:r>
            <a:rPr lang="nl-NL" sz="1300" b="1" i="1" u="none" kern="1200">
              <a:latin typeface="Aptos Display" panose="020F0302020204030204"/>
            </a:rPr>
            <a:t>gezondheid</a:t>
          </a:r>
          <a:r>
            <a:rPr lang="nl-NL" sz="1300" b="1" kern="1200">
              <a:latin typeface="Aptos Display" panose="020F0302020204030204"/>
            </a:rPr>
            <a:t>zorg)</a:t>
          </a:r>
          <a:endParaRPr lang="nl-NL" sz="1300" b="1" kern="1200"/>
        </a:p>
      </dsp:txBody>
      <dsp:txXfrm>
        <a:off x="262078" y="25379"/>
        <a:ext cx="3369355" cy="346292"/>
      </dsp:txXfrm>
    </dsp:sp>
    <dsp:sp modelId="{B827FDAD-9E0C-4BA3-9BC2-5710DFBBD08A}">
      <dsp:nvSpPr>
        <dsp:cNvPr id="0" name=""/>
        <dsp:cNvSpPr/>
      </dsp:nvSpPr>
      <dsp:spPr>
        <a:xfrm>
          <a:off x="0" y="1852905"/>
          <a:ext cx="4866891" cy="1433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7725" tIns="270764" rIns="377725" bIns="92456" numCol="1" spcCol="1270" anchor="t" anchorCtr="0">
          <a:noAutofit/>
        </a:bodyPr>
        <a:lstStyle/>
        <a:p>
          <a:pPr marL="114300" lvl="1" indent="-114300" algn="l" defTabSz="577850" rtl="0">
            <a:lnSpc>
              <a:spcPct val="90000"/>
            </a:lnSpc>
            <a:spcBef>
              <a:spcPct val="0"/>
            </a:spcBef>
            <a:spcAft>
              <a:spcPct val="15000"/>
            </a:spcAft>
            <a:buChar char="•"/>
          </a:pPr>
          <a:r>
            <a:rPr lang="nl-NL" sz="1300" kern="1200">
              <a:latin typeface="Aptos Display" panose="020F0302020204030204"/>
            </a:rPr>
            <a:t>JMW (</a:t>
          </a:r>
          <a:r>
            <a:rPr lang="nl-NL" sz="1300" kern="1200" err="1">
              <a:latin typeface="Aptos Display" panose="020F0302020204030204"/>
            </a:rPr>
            <a:t>o.a</a:t>
          </a:r>
          <a:r>
            <a:rPr lang="nl-NL" sz="1300" kern="1200">
              <a:latin typeface="Aptos Display" panose="020F0302020204030204"/>
            </a:rPr>
            <a:t> IZO)</a:t>
          </a:r>
          <a:endParaRPr lang="nl-NL" sz="1300" kern="1200"/>
        </a:p>
        <a:p>
          <a:pPr marL="114300" lvl="1" indent="-114300" algn="l" defTabSz="577850" rtl="0">
            <a:lnSpc>
              <a:spcPct val="90000"/>
            </a:lnSpc>
            <a:spcBef>
              <a:spcPct val="0"/>
            </a:spcBef>
            <a:spcAft>
              <a:spcPct val="15000"/>
            </a:spcAft>
            <a:buChar char="•"/>
          </a:pPr>
          <a:r>
            <a:rPr lang="nl-NL" sz="1300" kern="1200" dirty="0">
              <a:latin typeface="Aptos Display" panose="020F0302020204030204"/>
            </a:rPr>
            <a:t>SMW (</a:t>
          </a:r>
          <a:r>
            <a:rPr lang="nl-NL" sz="1300" kern="1200" dirty="0" err="1">
              <a:latin typeface="Aptos Display" panose="020F0302020204030204"/>
            </a:rPr>
            <a:t>o.a</a:t>
          </a:r>
          <a:r>
            <a:rPr lang="nl-NL" sz="1300" kern="1200" dirty="0">
              <a:latin typeface="Aptos Display" panose="020F0302020204030204"/>
            </a:rPr>
            <a:t> ZAT, onderdeel van BVO 0-13 jaar)</a:t>
          </a:r>
        </a:p>
        <a:p>
          <a:pPr marL="114300" lvl="1" indent="-114300" algn="l" defTabSz="577850">
            <a:lnSpc>
              <a:spcPct val="90000"/>
            </a:lnSpc>
            <a:spcBef>
              <a:spcPct val="0"/>
            </a:spcBef>
            <a:spcAft>
              <a:spcPct val="15000"/>
            </a:spcAft>
            <a:buChar char="•"/>
          </a:pPr>
          <a:r>
            <a:rPr lang="nl-NL" sz="1300" kern="1200">
              <a:latin typeface="Aptos Display" panose="020F0302020204030204"/>
            </a:rPr>
            <a:t>Opvoedadviseur</a:t>
          </a:r>
          <a:endParaRPr lang="nl-NL" sz="1300" kern="1200"/>
        </a:p>
        <a:p>
          <a:pPr marL="114300" lvl="1" indent="-114300" algn="l" defTabSz="577850">
            <a:lnSpc>
              <a:spcPct val="90000"/>
            </a:lnSpc>
            <a:spcBef>
              <a:spcPct val="0"/>
            </a:spcBef>
            <a:spcAft>
              <a:spcPct val="15000"/>
            </a:spcAft>
            <a:buChar char="•"/>
          </a:pPr>
          <a:r>
            <a:rPr lang="nl-NL" sz="1300" kern="1200">
              <a:latin typeface="Aptos Display" panose="020F0302020204030204"/>
            </a:rPr>
            <a:t>Voorzorg</a:t>
          </a:r>
          <a:endParaRPr lang="nl-NL" sz="1300" kern="1200"/>
        </a:p>
        <a:p>
          <a:pPr marL="114300" lvl="1" indent="-114300" algn="l" defTabSz="577850">
            <a:lnSpc>
              <a:spcPct val="90000"/>
            </a:lnSpc>
            <a:spcBef>
              <a:spcPct val="0"/>
            </a:spcBef>
            <a:spcAft>
              <a:spcPct val="15000"/>
            </a:spcAft>
            <a:buChar char="•"/>
          </a:pPr>
          <a:r>
            <a:rPr lang="nl-NL" sz="1300" b="0" kern="1200">
              <a:latin typeface="Aptos Display" panose="020F0302020204030204"/>
            </a:rPr>
            <a:t>oa</a:t>
          </a:r>
        </a:p>
      </dsp:txBody>
      <dsp:txXfrm>
        <a:off x="0" y="1852905"/>
        <a:ext cx="4866891" cy="1433250"/>
      </dsp:txXfrm>
    </dsp:sp>
    <dsp:sp modelId="{13DE9677-6F23-45E5-A223-A16906A5DF83}">
      <dsp:nvSpPr>
        <dsp:cNvPr id="0" name=""/>
        <dsp:cNvSpPr/>
      </dsp:nvSpPr>
      <dsp:spPr>
        <a:xfrm>
          <a:off x="243344" y="1661025"/>
          <a:ext cx="3406823"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70" tIns="0" rIns="128770" bIns="0" numCol="1" spcCol="1270" anchor="ctr" anchorCtr="0">
          <a:noAutofit/>
        </a:bodyPr>
        <a:lstStyle/>
        <a:p>
          <a:pPr marL="0" lvl="0" indent="0" algn="l" defTabSz="577850" rtl="0">
            <a:lnSpc>
              <a:spcPct val="90000"/>
            </a:lnSpc>
            <a:spcBef>
              <a:spcPct val="0"/>
            </a:spcBef>
            <a:spcAft>
              <a:spcPct val="35000"/>
            </a:spcAft>
            <a:buNone/>
          </a:pPr>
          <a:r>
            <a:rPr lang="nl-NL" sz="1300" b="1" kern="1200">
              <a:latin typeface="Aptos Display" panose="020F0302020204030204"/>
            </a:rPr>
            <a:t>Preventie</a:t>
          </a:r>
          <a:endParaRPr lang="nl-NL" sz="1300" kern="1200"/>
        </a:p>
      </dsp:txBody>
      <dsp:txXfrm>
        <a:off x="262078" y="1679759"/>
        <a:ext cx="3369355" cy="346292"/>
      </dsp:txXfrm>
    </dsp:sp>
    <dsp:sp modelId="{2277D240-F449-4E43-BA1B-AB6B8A61E136}">
      <dsp:nvSpPr>
        <dsp:cNvPr id="0" name=""/>
        <dsp:cNvSpPr/>
      </dsp:nvSpPr>
      <dsp:spPr>
        <a:xfrm>
          <a:off x="0" y="3548235"/>
          <a:ext cx="4866891" cy="98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7725" tIns="270764" rIns="377725" bIns="92456" numCol="1" spcCol="1270" anchor="t" anchorCtr="0">
          <a:noAutofit/>
        </a:bodyPr>
        <a:lstStyle/>
        <a:p>
          <a:pPr marL="114300" lvl="1" indent="-114300" algn="l" defTabSz="577850" rtl="0">
            <a:lnSpc>
              <a:spcPct val="90000"/>
            </a:lnSpc>
            <a:spcBef>
              <a:spcPct val="0"/>
            </a:spcBef>
            <a:spcAft>
              <a:spcPct val="15000"/>
            </a:spcAft>
            <a:buChar char="•"/>
          </a:pPr>
          <a:r>
            <a:rPr lang="nl-NL" sz="1300" kern="1200">
              <a:latin typeface="Aptos Display" panose="020F0302020204030204"/>
            </a:rPr>
            <a:t>Medewerkers jeugdhulp</a:t>
          </a:r>
          <a:endParaRPr lang="nl-NL" sz="1300" kern="1200"/>
        </a:p>
        <a:p>
          <a:pPr marL="114300" lvl="1" indent="-114300" algn="l" defTabSz="577850">
            <a:lnSpc>
              <a:spcPct val="90000"/>
            </a:lnSpc>
            <a:spcBef>
              <a:spcPct val="0"/>
            </a:spcBef>
            <a:spcAft>
              <a:spcPct val="15000"/>
            </a:spcAft>
            <a:buChar char="•"/>
          </a:pPr>
          <a:r>
            <a:rPr lang="nl-NL" sz="1300" kern="1200">
              <a:latin typeface="Aptos Display" panose="020F0302020204030204"/>
            </a:rPr>
            <a:t>GD-er</a:t>
          </a:r>
        </a:p>
        <a:p>
          <a:pPr marL="114300" lvl="1" indent="-114300" algn="l" defTabSz="577850">
            <a:lnSpc>
              <a:spcPct val="90000"/>
            </a:lnSpc>
            <a:spcBef>
              <a:spcPct val="0"/>
            </a:spcBef>
            <a:spcAft>
              <a:spcPct val="15000"/>
            </a:spcAft>
            <a:buChar char="•"/>
          </a:pPr>
          <a:r>
            <a:rPr lang="nl-NL" sz="1300" kern="1200">
              <a:latin typeface="Aptos Display" panose="020F0302020204030204"/>
            </a:rPr>
            <a:t>oa</a:t>
          </a:r>
        </a:p>
      </dsp:txBody>
      <dsp:txXfrm>
        <a:off x="0" y="3548235"/>
        <a:ext cx="4866891" cy="982800"/>
      </dsp:txXfrm>
    </dsp:sp>
    <dsp:sp modelId="{E868A704-E2CB-453C-9169-C1E02832BE0B}">
      <dsp:nvSpPr>
        <dsp:cNvPr id="0" name=""/>
        <dsp:cNvSpPr/>
      </dsp:nvSpPr>
      <dsp:spPr>
        <a:xfrm>
          <a:off x="243344" y="3356355"/>
          <a:ext cx="3406823"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770" tIns="0" rIns="128770" bIns="0" numCol="1" spcCol="1270" anchor="ctr" anchorCtr="0">
          <a:noAutofit/>
        </a:bodyPr>
        <a:lstStyle/>
        <a:p>
          <a:pPr marL="0" lvl="0" indent="0" algn="l" defTabSz="577850" rtl="0">
            <a:lnSpc>
              <a:spcPct val="90000"/>
            </a:lnSpc>
            <a:spcBef>
              <a:spcPct val="0"/>
            </a:spcBef>
            <a:spcAft>
              <a:spcPct val="35000"/>
            </a:spcAft>
            <a:buNone/>
          </a:pPr>
          <a:r>
            <a:rPr lang="nl-NL" sz="1300" b="1" kern="1200">
              <a:latin typeface="Aptos Display" panose="020F0302020204030204"/>
            </a:rPr>
            <a:t>Toegang</a:t>
          </a:r>
          <a:endParaRPr lang="nl-NL" sz="1300" b="1" kern="1200"/>
        </a:p>
      </dsp:txBody>
      <dsp:txXfrm>
        <a:off x="262078" y="3375089"/>
        <a:ext cx="3369355"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7962B-F2EF-844E-83EE-6352F6113C8F}" type="datetimeFigureOut">
              <a:rPr lang="nl-NL" smtClean="0"/>
              <a:t>14-11-2024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0D8BF-4FB2-DB45-9FBB-F18930691A85}" type="slidenum">
              <a:rPr lang="nl-NL" smtClean="0"/>
              <a:t>‹nr.›</a:t>
            </a:fld>
            <a:endParaRPr lang="nl-NL"/>
          </a:p>
        </p:txBody>
      </p:sp>
    </p:spTree>
    <p:extLst>
      <p:ext uri="{BB962C8B-B14F-4D97-AF65-F5344CB8AC3E}">
        <p14:creationId xmlns:p14="http://schemas.microsoft.com/office/powerpoint/2010/main" val="355394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 </a:t>
            </a:r>
            <a:r>
              <a:rPr lang="nl-NL"/>
              <a:t>Artikel 31, ook als ze minder aanwezig zijn op school, dat is belangrijk voor de ontwikkeling dat dit niet gaat stil staan juist in die situaties.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A577-77EE-4D27-A83C-54EAE5F4F5D3}" type="slidenum">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29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De JGZ </a:t>
            </a:r>
            <a:r>
              <a:rPr lang="en-US" err="1"/>
              <a:t>kan</a:t>
            </a:r>
            <a:r>
              <a:rPr lang="en-US"/>
              <a:t> mee </a:t>
            </a:r>
            <a:r>
              <a:rPr lang="en-US" err="1"/>
              <a:t>denken</a:t>
            </a:r>
            <a:r>
              <a:rPr lang="en-US"/>
              <a:t> </a:t>
            </a:r>
            <a:r>
              <a:rPr lang="en-US" err="1"/>
              <a:t>en</a:t>
            </a:r>
            <a:r>
              <a:rPr lang="en-US"/>
              <a:t> </a:t>
            </a:r>
            <a:r>
              <a:rPr lang="en-US" err="1"/>
              <a:t>adviseren</a:t>
            </a:r>
            <a:r>
              <a:rPr lang="en-US"/>
              <a:t> over </a:t>
            </a:r>
            <a:r>
              <a:rPr lang="en-US" err="1"/>
              <a:t>een</a:t>
            </a:r>
            <a:r>
              <a:rPr lang="en-US"/>
              <a:t> </a:t>
            </a:r>
            <a:r>
              <a:rPr lang="en-US" err="1"/>
              <a:t>veilig</a:t>
            </a:r>
            <a:r>
              <a:rPr lang="en-US"/>
              <a:t> </a:t>
            </a:r>
            <a:r>
              <a:rPr lang="en-US" err="1"/>
              <a:t>schoolklimaat</a:t>
            </a:r>
            <a:r>
              <a:rPr lang="en-US"/>
              <a:t>, </a:t>
            </a:r>
            <a:r>
              <a:rPr lang="en-US" err="1"/>
              <a:t>verzuimbeleid</a:t>
            </a:r>
            <a:r>
              <a:rPr lang="en-US"/>
              <a:t> </a:t>
            </a:r>
            <a:r>
              <a:rPr lang="en-US" err="1"/>
              <a:t>en</a:t>
            </a:r>
            <a:r>
              <a:rPr lang="en-US"/>
              <a:t> in de </a:t>
            </a:r>
            <a:r>
              <a:rPr lang="en-US" err="1"/>
              <a:t>spreekkamer</a:t>
            </a:r>
            <a:r>
              <a:rPr lang="en-US"/>
              <a:t>: MAZL </a:t>
            </a:r>
            <a:r>
              <a:rPr lang="en-US" err="1"/>
              <a:t>inzetten</a:t>
            </a:r>
            <a:endParaRPr lang="nl-NL" err="1"/>
          </a:p>
          <a:p>
            <a:endParaRPr lang="nl-NL">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A577-77EE-4D27-A83C-54EAE5F4F5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69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Inzet Jeugd</a:t>
            </a:r>
            <a:r>
              <a:rPr lang="nl-NL" b="1"/>
              <a:t>gezondheid</a:t>
            </a:r>
            <a:r>
              <a:rPr lang="nl-NL"/>
              <a:t>zorg= </a:t>
            </a:r>
            <a:endParaRPr lang="en-US">
              <a:cs typeface="Calibri" panose="020F0502020204030204"/>
            </a:endParaRPr>
          </a:p>
          <a:p>
            <a:pPr marL="228600" indent="-228600">
              <a:buAutoNum type="arabicParenR"/>
            </a:pPr>
            <a:r>
              <a:rPr lang="nl-NL"/>
              <a:t>Enige met sociaal-medische expertise: Schakel tussen ZAT + (para)medici, kennis over ziekten en samenwerking met onderwijs, begrip van consequenties voor schoolontwikkeling</a:t>
            </a:r>
            <a:endParaRPr lang="en-US">
              <a:cs typeface="Calibri"/>
            </a:endParaRPr>
          </a:p>
          <a:p>
            <a:r>
              <a:rPr lang="nl-NL">
                <a:cs typeface="Calibri"/>
              </a:rPr>
              <a:t>2) Kan helpen normaliseren: </a:t>
            </a:r>
            <a:r>
              <a:rPr lang="nl-NL"/>
              <a:t>De samenleving beoordeelt kinderen en jongeren op basis van een norm en problematiseert afwijkingen van die norm.</a:t>
            </a:r>
            <a:endParaRPr lang="en-US"/>
          </a:p>
          <a:p>
            <a:r>
              <a:rPr lang="nl-NL"/>
              <a:t>Normaliseren betekent accepteren dat de ontwikkeling van kinderen vaak met hobbels verloopt en dat daar vaak lastig gedrag bij hoort.</a:t>
            </a:r>
            <a:endParaRPr lang="en-US"/>
          </a:p>
          <a:p>
            <a:r>
              <a:rPr lang="nl-NL"/>
              <a:t>3) Enige met longitudinale dossier: </a:t>
            </a:r>
            <a:r>
              <a:rPr lang="nl-NL" err="1"/>
              <a:t>Vroegsignalering</a:t>
            </a:r>
            <a:r>
              <a:rPr lang="nl-NL"/>
              <a:t> risicofactoren </a:t>
            </a:r>
            <a:r>
              <a:rPr lang="nl-NL" err="1"/>
              <a:t>ontwikkelingsproblemen:motorisch</a:t>
            </a:r>
            <a:r>
              <a:rPr lang="nl-NL"/>
              <a:t>, STO, </a:t>
            </a:r>
            <a:r>
              <a:rPr lang="nl-NL" err="1"/>
              <a:t>soc-emo</a:t>
            </a:r>
            <a:r>
              <a:rPr lang="nl-NL"/>
              <a:t>, zintuigelijk, opvoeding en thuissituatie)</a:t>
            </a:r>
            <a:endParaRPr lang="en-US"/>
          </a:p>
          <a:p>
            <a:r>
              <a:rPr lang="nl-NL"/>
              <a:t>4) niets zonder toestemming</a:t>
            </a:r>
            <a:endParaRPr lang="en-US">
              <a:cs typeface="Calibri"/>
            </a:endParaRPr>
          </a:p>
          <a:p>
            <a:r>
              <a:rPr lang="nl-NL"/>
              <a:t>5) Bijdrage aan collectieve preventie en handelingsgerichte advisering: individueel en collectief</a:t>
            </a:r>
            <a:endParaRPr lang="en-US"/>
          </a:p>
          <a:p>
            <a:endParaRPr lang="nl-NL">
              <a:cs typeface="Calibri"/>
            </a:endParaRPr>
          </a:p>
          <a:p>
            <a:endParaRPr lang="nl-NL">
              <a:cs typeface="Calibri"/>
            </a:endParaRPr>
          </a:p>
          <a:p>
            <a:endParaRPr lang="nl-NL">
              <a:cs typeface="Calibri"/>
            </a:endParaRPr>
          </a:p>
          <a:p>
            <a:endParaRPr lang="nl-NL">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07C7E-8206-4212-911D-57C3919DBE9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16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2/3 door onderwijs en 1/3 door de JGZ</a:t>
            </a:r>
            <a:endParaRPr lang="en-US">
              <a:cs typeface="Calibri"/>
            </a:endParaRPr>
          </a:p>
          <a:p>
            <a:pPr>
              <a:lnSpc>
                <a:spcPct val="90000"/>
              </a:lnSpc>
              <a:spcBef>
                <a:spcPts val="1000"/>
              </a:spcBef>
            </a:pPr>
            <a:r>
              <a:rPr lang="nl-NL"/>
              <a:t>Landelijke ontwikkelingen gaande </a:t>
            </a:r>
            <a:r>
              <a:rPr lang="nl-NL" err="1"/>
              <a:t>Ingrado</a:t>
            </a:r>
            <a:r>
              <a:rPr lang="nl-NL"/>
              <a:t>, NJC</a:t>
            </a:r>
            <a:endParaRPr lang="en-US">
              <a:cs typeface="Calibri" panose="020F0502020204030204"/>
            </a:endParaRPr>
          </a:p>
          <a:p>
            <a:endParaRPr lang="nl-NL">
              <a:cs typeface="Calibri"/>
            </a:endParaRPr>
          </a:p>
          <a:p>
            <a:endParaRPr lang="nl-NL">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A577-77EE-4D27-A83C-54EAE5F4F5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91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De JGZ </a:t>
            </a:r>
            <a:r>
              <a:rPr lang="en-US" err="1"/>
              <a:t>kan</a:t>
            </a:r>
            <a:r>
              <a:rPr lang="en-US"/>
              <a:t> mee </a:t>
            </a:r>
            <a:r>
              <a:rPr lang="en-US" err="1"/>
              <a:t>denken</a:t>
            </a:r>
            <a:r>
              <a:rPr lang="en-US"/>
              <a:t> </a:t>
            </a:r>
            <a:r>
              <a:rPr lang="en-US" err="1"/>
              <a:t>en</a:t>
            </a:r>
            <a:r>
              <a:rPr lang="en-US"/>
              <a:t> </a:t>
            </a:r>
            <a:r>
              <a:rPr lang="en-US" err="1"/>
              <a:t>adviseren</a:t>
            </a:r>
            <a:r>
              <a:rPr lang="en-US"/>
              <a:t> over </a:t>
            </a:r>
            <a:r>
              <a:rPr lang="en-US" err="1"/>
              <a:t>een</a:t>
            </a:r>
            <a:r>
              <a:rPr lang="en-US"/>
              <a:t> </a:t>
            </a:r>
            <a:r>
              <a:rPr lang="en-US" err="1"/>
              <a:t>veilig</a:t>
            </a:r>
            <a:r>
              <a:rPr lang="en-US"/>
              <a:t> </a:t>
            </a:r>
            <a:r>
              <a:rPr lang="en-US" err="1"/>
              <a:t>schoolklimaat</a:t>
            </a:r>
            <a:r>
              <a:rPr lang="en-US"/>
              <a:t>, </a:t>
            </a:r>
            <a:r>
              <a:rPr lang="en-US" err="1"/>
              <a:t>verzuimbeleid</a:t>
            </a:r>
            <a:r>
              <a:rPr lang="en-US"/>
              <a:t> </a:t>
            </a:r>
            <a:r>
              <a:rPr lang="en-US" err="1"/>
              <a:t>en</a:t>
            </a:r>
            <a:r>
              <a:rPr lang="en-US"/>
              <a:t> in de </a:t>
            </a:r>
            <a:r>
              <a:rPr lang="en-US" err="1"/>
              <a:t>spreekkamer</a:t>
            </a:r>
            <a:endParaRPr lang="en-US" err="1">
              <a:cs typeface="Calibri"/>
            </a:endParaRPr>
          </a:p>
          <a:p>
            <a:r>
              <a:rPr lang="en-US">
                <a:cs typeface="Calibri"/>
              </a:rPr>
              <a:t>NB: </a:t>
            </a:r>
            <a:r>
              <a:rPr lang="en-US" err="1">
                <a:cs typeface="Calibri"/>
              </a:rPr>
              <a:t>Registeren</a:t>
            </a:r>
            <a:r>
              <a:rPr lang="en-US">
                <a:cs typeface="Calibri"/>
              </a:rPr>
              <a:t> </a:t>
            </a:r>
            <a:r>
              <a:rPr lang="en-US" err="1">
                <a:cs typeface="Calibri"/>
              </a:rPr>
              <a:t>moet</a:t>
            </a:r>
            <a:r>
              <a:rPr lang="en-US">
                <a:cs typeface="Calibri"/>
              </a:rPr>
              <a:t> </a:t>
            </a:r>
            <a:r>
              <a:rPr lang="en-US" err="1">
                <a:cs typeface="Calibri"/>
              </a:rPr>
              <a:t>geen</a:t>
            </a:r>
            <a:r>
              <a:rPr lang="en-US">
                <a:cs typeface="Calibri"/>
              </a:rPr>
              <a:t> </a:t>
            </a:r>
            <a:r>
              <a:rPr lang="en-US" err="1">
                <a:cs typeface="Calibri"/>
              </a:rPr>
              <a:t>stok</a:t>
            </a:r>
            <a:r>
              <a:rPr lang="en-US">
                <a:cs typeface="Calibri"/>
              </a:rPr>
              <a:t> </a:t>
            </a:r>
            <a:r>
              <a:rPr lang="en-US" err="1">
                <a:cs typeface="Calibri"/>
              </a:rPr>
              <a:t>worden</a:t>
            </a:r>
            <a:r>
              <a:rPr lang="en-US">
                <a:cs typeface="Calibri"/>
              </a:rPr>
              <a:t> om mee </a:t>
            </a:r>
            <a:r>
              <a:rPr lang="en-US" err="1">
                <a:cs typeface="Calibri"/>
              </a:rPr>
              <a:t>te</a:t>
            </a:r>
            <a:r>
              <a:rPr lang="en-US">
                <a:cs typeface="Calibri"/>
              </a:rPr>
              <a:t> </a:t>
            </a:r>
            <a:r>
              <a:rPr lang="en-US" err="1">
                <a:cs typeface="Calibri"/>
              </a:rPr>
              <a:t>slaan</a:t>
            </a:r>
            <a:r>
              <a:rPr lang="en-US">
                <a:cs typeface="Calibri"/>
              </a:rPr>
              <a:t>.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A577-77EE-4D27-A83C-54EAE5F4F5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6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339699568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90337201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402317488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633EEDB-0981-479A-9D76-4A43E3F50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sp>
        <p:nvSpPr>
          <p:cNvPr id="2" name="Titel 1">
            <a:extLst>
              <a:ext uri="{FF2B5EF4-FFF2-40B4-BE49-F238E27FC236}">
                <a16:creationId xmlns:a16="http://schemas.microsoft.com/office/drawing/2014/main" id="{DEC104A5-4443-473E-9842-BEFCC4005550}"/>
              </a:ext>
            </a:extLst>
          </p:cNvPr>
          <p:cNvSpPr>
            <a:spLocks noGrp="1"/>
          </p:cNvSpPr>
          <p:nvPr>
            <p:ph type="ctrTitle"/>
          </p:nvPr>
        </p:nvSpPr>
        <p:spPr>
          <a:xfrm>
            <a:off x="58189" y="781050"/>
            <a:ext cx="6858000" cy="1790700"/>
          </a:xfrm>
        </p:spPr>
        <p:txBody>
          <a:bodyPr anchor="b"/>
          <a:lstStyle>
            <a:lvl1pPr algn="ctr">
              <a:defRPr sz="45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E8E7509E-8983-4ED6-87A0-EC98A1820011}"/>
              </a:ext>
            </a:extLst>
          </p:cNvPr>
          <p:cNvSpPr>
            <a:spLocks noGrp="1"/>
          </p:cNvSpPr>
          <p:nvPr>
            <p:ph type="subTitle" idx="1"/>
          </p:nvPr>
        </p:nvSpPr>
        <p:spPr>
          <a:xfrm>
            <a:off x="58189" y="2640806"/>
            <a:ext cx="6858000" cy="1241822"/>
          </a:xfrm>
        </p:spPr>
        <p:txBody>
          <a:bodyPr anchor="ct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p>
        </p:txBody>
      </p:sp>
    </p:spTree>
    <p:extLst>
      <p:ext uri="{BB962C8B-B14F-4D97-AF65-F5344CB8AC3E}">
        <p14:creationId xmlns:p14="http://schemas.microsoft.com/office/powerpoint/2010/main" val="161095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6C884DC-31B9-4810-9F7C-AEC1C1C81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 y="0"/>
            <a:ext cx="9133851" cy="5143500"/>
          </a:xfrm>
          <a:prstGeom prst="rect">
            <a:avLst/>
          </a:prstGeom>
        </p:spPr>
      </p:pic>
      <p:sp>
        <p:nvSpPr>
          <p:cNvPr id="2" name="Titel 1">
            <a:extLst>
              <a:ext uri="{FF2B5EF4-FFF2-40B4-BE49-F238E27FC236}">
                <a16:creationId xmlns:a16="http://schemas.microsoft.com/office/drawing/2014/main" id="{1190A5AA-A765-4306-8607-3AA54073BE7C}"/>
              </a:ext>
            </a:extLst>
          </p:cNvPr>
          <p:cNvSpPr>
            <a:spLocks noGrp="1"/>
          </p:cNvSpPr>
          <p:nvPr>
            <p:ph type="title"/>
          </p:nvPr>
        </p:nvSpPr>
        <p:spPr>
          <a:xfrm>
            <a:off x="623888" y="1282304"/>
            <a:ext cx="7886700" cy="2139553"/>
          </a:xfrm>
        </p:spPr>
        <p:txBody>
          <a:bodyPr anchor="b"/>
          <a:lstStyle>
            <a:lvl1pPr>
              <a:defRPr sz="4500">
                <a:solidFill>
                  <a:schemeClr val="bg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DC01C-5569-4CB2-813E-81A1819B325E}"/>
              </a:ext>
            </a:extLst>
          </p:cNvPr>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1945891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C34C041-EA8E-4FD7-B1E6-248CB6205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sp>
        <p:nvSpPr>
          <p:cNvPr id="2" name="Titel 1">
            <a:extLst>
              <a:ext uri="{FF2B5EF4-FFF2-40B4-BE49-F238E27FC236}">
                <a16:creationId xmlns:a16="http://schemas.microsoft.com/office/drawing/2014/main" id="{1190A5AA-A765-4306-8607-3AA54073BE7C}"/>
              </a:ext>
            </a:extLst>
          </p:cNvPr>
          <p:cNvSpPr>
            <a:spLocks noGrp="1"/>
          </p:cNvSpPr>
          <p:nvPr>
            <p:ph type="title"/>
          </p:nvPr>
        </p:nvSpPr>
        <p:spPr>
          <a:xfrm>
            <a:off x="623888" y="1282304"/>
            <a:ext cx="7886700" cy="2139553"/>
          </a:xfrm>
        </p:spPr>
        <p:txBody>
          <a:bodyPr anchor="b"/>
          <a:lstStyle>
            <a:lvl1pPr>
              <a:defRPr sz="4500">
                <a:solidFill>
                  <a:schemeClr val="tx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DC01C-5569-4CB2-813E-81A1819B325E}"/>
              </a:ext>
            </a:extLst>
          </p:cNvPr>
          <p:cNvSpPr>
            <a:spLocks noGrp="1"/>
          </p:cNvSpPr>
          <p:nvPr>
            <p:ph type="body" idx="1"/>
          </p:nvPr>
        </p:nvSpPr>
        <p:spPr>
          <a:xfrm>
            <a:off x="623888" y="3442098"/>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428079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ekop">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C34C041-EA8E-4FD7-B1E6-248CB6205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pic>
        <p:nvPicPr>
          <p:cNvPr id="6" name="Afbeelding 5">
            <a:extLst>
              <a:ext uri="{FF2B5EF4-FFF2-40B4-BE49-F238E27FC236}">
                <a16:creationId xmlns:a16="http://schemas.microsoft.com/office/drawing/2014/main" id="{51D5A98B-3F58-409A-A7A7-126BAF5D23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sp>
        <p:nvSpPr>
          <p:cNvPr id="2" name="Titel 1">
            <a:extLst>
              <a:ext uri="{FF2B5EF4-FFF2-40B4-BE49-F238E27FC236}">
                <a16:creationId xmlns:a16="http://schemas.microsoft.com/office/drawing/2014/main" id="{1190A5AA-A765-4306-8607-3AA54073BE7C}"/>
              </a:ext>
            </a:extLst>
          </p:cNvPr>
          <p:cNvSpPr>
            <a:spLocks noGrp="1"/>
          </p:cNvSpPr>
          <p:nvPr>
            <p:ph type="title"/>
          </p:nvPr>
        </p:nvSpPr>
        <p:spPr>
          <a:xfrm>
            <a:off x="623888" y="1282304"/>
            <a:ext cx="7886700" cy="2139553"/>
          </a:xfrm>
        </p:spPr>
        <p:txBody>
          <a:bodyPr anchor="b"/>
          <a:lstStyle>
            <a:lvl1pPr>
              <a:defRPr sz="4500">
                <a:solidFill>
                  <a:schemeClr val="bg1"/>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DC01C-5569-4CB2-813E-81A1819B325E}"/>
              </a:ext>
            </a:extLst>
          </p:cNvPr>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4268423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6D7E8-A9D3-407A-AC04-3DF19CC849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5093DD-6BED-4675-A22D-2DD802FF9A7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E19400-F767-4B55-A555-2D3A3A1C972C}"/>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5" name="Tijdelijke aanduiding voor voettekst 4">
            <a:extLst>
              <a:ext uri="{FF2B5EF4-FFF2-40B4-BE49-F238E27FC236}">
                <a16:creationId xmlns:a16="http://schemas.microsoft.com/office/drawing/2014/main" id="{463F0ABD-9A5F-432D-87AF-528E41E8A3DC}"/>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B3DD7ED-A763-41C8-835F-C4E5013CFCF7}"/>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2944378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7E5F4BF-AAAD-4ACB-855E-964376F607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 y="0"/>
            <a:ext cx="9142019" cy="5143500"/>
          </a:xfrm>
          <a:prstGeom prst="rect">
            <a:avLst/>
          </a:prstGeom>
        </p:spPr>
      </p:pic>
      <p:sp>
        <p:nvSpPr>
          <p:cNvPr id="2" name="Titel 1">
            <a:extLst>
              <a:ext uri="{FF2B5EF4-FFF2-40B4-BE49-F238E27FC236}">
                <a16:creationId xmlns:a16="http://schemas.microsoft.com/office/drawing/2014/main" id="{47D6D7E8-A9D3-407A-AC04-3DF19CC849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5093DD-6BED-4675-A22D-2DD802FF9A7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E19400-F767-4B55-A555-2D3A3A1C972C}"/>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5" name="Tijdelijke aanduiding voor voettekst 4">
            <a:extLst>
              <a:ext uri="{FF2B5EF4-FFF2-40B4-BE49-F238E27FC236}">
                <a16:creationId xmlns:a16="http://schemas.microsoft.com/office/drawing/2014/main" id="{463F0ABD-9A5F-432D-87AF-528E41E8A3DC}"/>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B3DD7ED-A763-41C8-835F-C4E5013CFCF7}"/>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308231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E0F3B-16B9-4502-8562-DBE3F0A480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08DFCF2-C175-409A-A8B4-82ED86828618}"/>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D1025D-2A8F-4793-91BA-B741B9F9628D}"/>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F505E3C-061E-4466-B5E9-CBD0C40A03CD}"/>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6" name="Tijdelijke aanduiding voor voettekst 5">
            <a:extLst>
              <a:ext uri="{FF2B5EF4-FFF2-40B4-BE49-F238E27FC236}">
                <a16:creationId xmlns:a16="http://schemas.microsoft.com/office/drawing/2014/main" id="{6B2805A8-43FF-4A84-9C3C-72F446CC73B8}"/>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597E9279-7619-4C7F-A889-E98B395B218A}"/>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49514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CAA2C-1D39-420B-ACBD-47FF251C713B}"/>
              </a:ext>
            </a:extLst>
          </p:cNvPr>
          <p:cNvSpPr>
            <a:spLocks noGrp="1"/>
          </p:cNvSpPr>
          <p:nvPr>
            <p:ph type="title"/>
          </p:nvPr>
        </p:nvSpPr>
        <p:spPr>
          <a:xfrm>
            <a:off x="629841"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F14299-AD1D-4118-BFB4-D4DE7BA572B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771794C-7BD8-40CE-A7D6-8617E8893F1F}"/>
              </a:ext>
            </a:extLst>
          </p:cNvPr>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7938304-2988-4080-B50E-CB0B18F7CB4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863BCE5-934C-4039-9A7B-171038993912}"/>
              </a:ext>
            </a:extLst>
          </p:cNvPr>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FC6FDCB-D336-4EA9-8AFE-598838FA967B}"/>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8" name="Tijdelijke aanduiding voor voettekst 7">
            <a:extLst>
              <a:ext uri="{FF2B5EF4-FFF2-40B4-BE49-F238E27FC236}">
                <a16:creationId xmlns:a16="http://schemas.microsoft.com/office/drawing/2014/main" id="{1D58F9E8-2273-4FC1-A7FB-0530A6C8D254}"/>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DA79840C-84D4-41DB-9733-36752ADD6A0C}"/>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4026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57981061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E86AC-4A77-43C6-B2B3-EB5F6397ED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363F6AF-9C97-49F0-8BE8-86E741A1CA66}"/>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4" name="Tijdelijke aanduiding voor voettekst 3">
            <a:extLst>
              <a:ext uri="{FF2B5EF4-FFF2-40B4-BE49-F238E27FC236}">
                <a16:creationId xmlns:a16="http://schemas.microsoft.com/office/drawing/2014/main" id="{B08634DF-D799-4345-AD63-1F0FBE78D32E}"/>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E6E1DDD-B7FD-4FE8-8D4C-99351C1C73BF}"/>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4263020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F12644-FC04-42D2-B4B8-FDF394E12A40}"/>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3" name="Tijdelijke aanduiding voor voettekst 2">
            <a:extLst>
              <a:ext uri="{FF2B5EF4-FFF2-40B4-BE49-F238E27FC236}">
                <a16:creationId xmlns:a16="http://schemas.microsoft.com/office/drawing/2014/main" id="{187DBDF1-3F68-45F9-8A3E-8946BB54EB76}"/>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D93B3D82-F115-46E2-BCA8-B486CDB144AB}"/>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252472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AE082-68C2-48C1-A243-C667AE3D4EA7}"/>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A19E15A7-D79F-472B-949B-F9BE8DE5719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083EE17-322E-41C8-81F1-C4F4A8D7B72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B33624-02D9-4AE6-B707-6BC2057F9F5F}"/>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6" name="Tijdelijke aanduiding voor voettekst 5">
            <a:extLst>
              <a:ext uri="{FF2B5EF4-FFF2-40B4-BE49-F238E27FC236}">
                <a16:creationId xmlns:a16="http://schemas.microsoft.com/office/drawing/2014/main" id="{CAE892FC-101C-44EF-B5F0-3BF6092530D8}"/>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EFFE816A-8254-468F-866D-76C7176C8623}"/>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3093174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AD268-1AD4-489B-90E3-34F670B7419E}"/>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44AFA96-6B50-467A-8A79-0F84C9715A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B1C4D7D7-667D-4F37-8A70-59200C38410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00B941-3F0F-443B-8BC9-B59A4B3453F3}"/>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6" name="Tijdelijke aanduiding voor voettekst 5">
            <a:extLst>
              <a:ext uri="{FF2B5EF4-FFF2-40B4-BE49-F238E27FC236}">
                <a16:creationId xmlns:a16="http://schemas.microsoft.com/office/drawing/2014/main" id="{C73439EC-B300-451D-ACF5-915ECA186FA8}"/>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0850A59-83D2-4D38-962D-E212FC03D45C}"/>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963295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E17CD-E91E-4926-98BF-4946B230F0B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47BC298-DEB2-4BC7-8741-0B9A7D70687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0210F8-A328-4FA4-99AD-ED06EBC4E52A}"/>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5" name="Tijdelijke aanduiding voor voettekst 4">
            <a:extLst>
              <a:ext uri="{FF2B5EF4-FFF2-40B4-BE49-F238E27FC236}">
                <a16:creationId xmlns:a16="http://schemas.microsoft.com/office/drawing/2014/main" id="{75BE4A9B-19EC-4A55-8D99-70813FFF36BE}"/>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975AF8F-2BDB-4279-9561-E2563B0E535C}"/>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413059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32E5C1B-9AB3-41BD-A867-0EB8D1C2E8ED}"/>
              </a:ext>
            </a:extLst>
          </p:cNvPr>
          <p:cNvSpPr>
            <a:spLocks noGrp="1"/>
          </p:cNvSpPr>
          <p:nvPr>
            <p:ph type="title" orient="vert"/>
          </p:nvPr>
        </p:nvSpPr>
        <p:spPr>
          <a:xfrm>
            <a:off x="6543675" y="273844"/>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FE4F882-B180-41F6-A0BF-E413B679E426}"/>
              </a:ext>
            </a:extLst>
          </p:cNvPr>
          <p:cNvSpPr>
            <a:spLocks noGrp="1"/>
          </p:cNvSpPr>
          <p:nvPr>
            <p:ph type="body" orient="vert" idx="1"/>
          </p:nvPr>
        </p:nvSpPr>
        <p:spPr>
          <a:xfrm>
            <a:off x="628650" y="273844"/>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3E7377-6AAD-4368-8D30-A349BF85758C}"/>
              </a:ext>
            </a:extLst>
          </p:cNvPr>
          <p:cNvSpPr>
            <a:spLocks noGrp="1"/>
          </p:cNvSpPr>
          <p:nvPr>
            <p:ph type="dt" sz="half" idx="10"/>
          </p:nvPr>
        </p:nvSpPr>
        <p:spPr>
          <a:xfrm>
            <a:off x="628650" y="4767263"/>
            <a:ext cx="2057400" cy="273844"/>
          </a:xfrm>
          <a:prstGeom prst="rect">
            <a:avLst/>
          </a:prstGeom>
        </p:spPr>
        <p:txBody>
          <a:bodyPr/>
          <a:lstStyle/>
          <a:p>
            <a:fld id="{A41582A2-F0F0-4AF9-91B1-A9F31BB27145}" type="datetimeFigureOut">
              <a:rPr lang="nl-NL" smtClean="0"/>
              <a:t>14-11-2024</a:t>
            </a:fld>
            <a:endParaRPr lang="nl-NL"/>
          </a:p>
        </p:txBody>
      </p:sp>
      <p:sp>
        <p:nvSpPr>
          <p:cNvPr id="5" name="Tijdelijke aanduiding voor voettekst 4">
            <a:extLst>
              <a:ext uri="{FF2B5EF4-FFF2-40B4-BE49-F238E27FC236}">
                <a16:creationId xmlns:a16="http://schemas.microsoft.com/office/drawing/2014/main" id="{BA396C03-153C-4B92-8654-98AB528D53A1}"/>
              </a:ext>
            </a:extLst>
          </p:cNvPr>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C86EE3-CCF4-4727-81E0-06B1156CA4D5}"/>
              </a:ext>
            </a:extLst>
          </p:cNvPr>
          <p:cNvSpPr>
            <a:spLocks noGrp="1"/>
          </p:cNvSpPr>
          <p:nvPr>
            <p:ph type="sldNum" sz="quarter" idx="12"/>
          </p:nvPr>
        </p:nvSpPr>
        <p:spPr>
          <a:xfrm>
            <a:off x="6457950" y="4767263"/>
            <a:ext cx="2057400" cy="273844"/>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2879211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endParaRPr lang="de-DE"/>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32167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495614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de stijl te bewerken</a:t>
            </a:r>
            <a:endParaRPr lang="de-DE"/>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35856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628650" y="1369219"/>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4629150" y="1369219"/>
            <a:ext cx="3886200" cy="32635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69227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Titelstijl van model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88D70904-3E78-F043-B3F0-0659B576B00C}"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428800572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14.11.2024</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332129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14.11.2024</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146072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14.11.2024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68632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endParaRPr lang="de-DE"/>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576738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endParaRPr lang="de-DE"/>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9309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95137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7914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D70904-3E78-F043-B3F0-0659B576B00C}" type="datetimeFigureOut">
              <a:rPr lang="nl-NL" smtClean="0"/>
              <a:t>14-11-2024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05104042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D70904-3E78-F043-B3F0-0659B576B00C}" type="datetimeFigureOut">
              <a:rPr lang="nl-NL" smtClean="0"/>
              <a:t>14-11-2024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116432003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88D70904-3E78-F043-B3F0-0659B576B00C}" type="datetimeFigureOut">
              <a:rPr lang="nl-NL" smtClean="0"/>
              <a:t>14-11-2024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236055503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0904-3E78-F043-B3F0-0659B576B00C}" type="datetimeFigureOut">
              <a:rPr lang="nl-NL" smtClean="0"/>
              <a:t>14-11-2024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66961344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14-11-2024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4476026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14-11-2024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extLst>
      <p:ext uri="{BB962C8B-B14F-4D97-AF65-F5344CB8AC3E}">
        <p14:creationId xmlns:p14="http://schemas.microsoft.com/office/powerpoint/2010/main" val="56544000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D70904-3E78-F043-B3F0-0659B576B00C}" type="datetimeFigureOut">
              <a:rPr lang="nl-NL" smtClean="0"/>
              <a:t>14-11-2024</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838A42-CDA7-B643-9F16-30956B2CD95E}" type="slidenum">
              <a:rPr lang="nl-NL" smtClean="0"/>
              <a:t>‹nr.›</a:t>
            </a:fld>
            <a:endParaRPr lang="nl-NL"/>
          </a:p>
        </p:txBody>
      </p:sp>
    </p:spTree>
    <p:extLst>
      <p:ext uri="{BB962C8B-B14F-4D97-AF65-F5344CB8AC3E}">
        <p14:creationId xmlns:p14="http://schemas.microsoft.com/office/powerpoint/2010/main" val="40600241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1FDF4DD-53DA-4224-A8A1-8AB32111492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220" y="0"/>
            <a:ext cx="9139560" cy="5143500"/>
          </a:xfrm>
          <a:prstGeom prst="rect">
            <a:avLst/>
          </a:prstGeom>
        </p:spPr>
      </p:pic>
      <p:sp>
        <p:nvSpPr>
          <p:cNvPr id="2" name="Tijdelijke aanduiding voor titel 1">
            <a:extLst>
              <a:ext uri="{FF2B5EF4-FFF2-40B4-BE49-F238E27FC236}">
                <a16:creationId xmlns:a16="http://schemas.microsoft.com/office/drawing/2014/main" id="{2ED27BA2-98B2-4E8A-9E6D-5C9E0300E10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287658F-A24E-4BBE-9B6D-CD2C698C684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556637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A953BDC-9EAE-49FE-9892-958C9F845175}" type="datetimeFigureOut">
              <a:rPr lang="de-DE" smtClean="0"/>
              <a:t>14.11.2024</a:t>
            </a:fld>
            <a:endParaRPr lang="de-DE"/>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52997073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2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nji.nl/schoolaanwezigheid-en-schoolverzuim/kennisnetwerk-schoolaanwezigheid" TargetMode="External"/><Relationship Id="rId7" Type="http://schemas.openxmlformats.org/officeDocument/2006/relationships/image" Target="../media/image12.png"/><Relationship Id="rId2" Type="http://schemas.openxmlformats.org/officeDocument/2006/relationships/hyperlink" Target="https://www.steunpuntpassendonderwijs-povo.nl/actualiteit/publicatie-aan-de-slag-met-schoolaanwezigheid/" TargetMode="Externa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hyperlink" Target="mailto:irmadewit@vo-raad.nl" TargetMode="External"/><Relationship Id="rId4" Type="http://schemas.openxmlformats.org/officeDocument/2006/relationships/hyperlink" Target="https://insa.networ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941CC-875E-47D4-8EFB-4F75271D1D2B}"/>
              </a:ext>
            </a:extLst>
          </p:cNvPr>
          <p:cNvSpPr>
            <a:spLocks noGrp="1"/>
          </p:cNvSpPr>
          <p:nvPr>
            <p:ph type="ctrTitle"/>
          </p:nvPr>
        </p:nvSpPr>
        <p:spPr>
          <a:xfrm>
            <a:off x="0" y="1325845"/>
            <a:ext cx="6858000" cy="1790700"/>
          </a:xfrm>
        </p:spPr>
        <p:txBody>
          <a:bodyPr/>
          <a:lstStyle/>
          <a:p>
            <a:r>
              <a:rPr lang="nl-NL" dirty="0"/>
              <a:t>Aan de slag met schoolaanwezigheid!</a:t>
            </a:r>
          </a:p>
        </p:txBody>
      </p:sp>
      <p:sp>
        <p:nvSpPr>
          <p:cNvPr id="3" name="Ondertitel 2">
            <a:extLst>
              <a:ext uri="{FF2B5EF4-FFF2-40B4-BE49-F238E27FC236}">
                <a16:creationId xmlns:a16="http://schemas.microsoft.com/office/drawing/2014/main" id="{C1434A2A-E11F-4C51-B90C-BB142A3C66A7}"/>
              </a:ext>
            </a:extLst>
          </p:cNvPr>
          <p:cNvSpPr>
            <a:spLocks noGrp="1"/>
          </p:cNvSpPr>
          <p:nvPr>
            <p:ph type="subTitle" idx="1"/>
          </p:nvPr>
        </p:nvSpPr>
        <p:spPr>
          <a:xfrm>
            <a:off x="0" y="3172626"/>
            <a:ext cx="6858000" cy="1248387"/>
          </a:xfrm>
        </p:spPr>
        <p:txBody>
          <a:bodyPr/>
          <a:lstStyle/>
          <a:p>
            <a:r>
              <a:rPr lang="nl-NL" dirty="0"/>
              <a:t>12-11-2024</a:t>
            </a:r>
          </a:p>
        </p:txBody>
      </p:sp>
    </p:spTree>
    <p:extLst>
      <p:ext uri="{BB962C8B-B14F-4D97-AF65-F5344CB8AC3E}">
        <p14:creationId xmlns:p14="http://schemas.microsoft.com/office/powerpoint/2010/main" val="233194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7" name="Rectangle 2086">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EE6BA8-AC24-C472-9FF1-5C42DCE9E4BD}"/>
              </a:ext>
            </a:extLst>
          </p:cNvPr>
          <p:cNvSpPr>
            <a:spLocks noGrp="1"/>
          </p:cNvSpPr>
          <p:nvPr>
            <p:ph type="title"/>
          </p:nvPr>
        </p:nvSpPr>
        <p:spPr>
          <a:xfrm>
            <a:off x="3598125" y="246888"/>
            <a:ext cx="5066720" cy="1337310"/>
          </a:xfrm>
        </p:spPr>
        <p:txBody>
          <a:bodyPr vert="horz" lIns="91440" tIns="45720" rIns="91440" bIns="45720" rtlCol="0" anchor="b">
            <a:normAutofit/>
          </a:bodyPr>
          <a:lstStyle/>
          <a:p>
            <a:pPr defTabSz="914400"/>
            <a:r>
              <a:rPr lang="en-US" sz="4100"/>
              <a:t>WHAT</a:t>
            </a:r>
          </a:p>
        </p:txBody>
      </p:sp>
      <p:pic>
        <p:nvPicPr>
          <p:cNvPr id="3" name="Afbeelding 2">
            <a:extLst>
              <a:ext uri="{FF2B5EF4-FFF2-40B4-BE49-F238E27FC236}">
                <a16:creationId xmlns:a16="http://schemas.microsoft.com/office/drawing/2014/main" id="{368C3A47-693D-28DC-E14D-B8DAE35BB170}"/>
              </a:ext>
            </a:extLst>
          </p:cNvPr>
          <p:cNvPicPr>
            <a:picLocks noChangeAspect="1"/>
          </p:cNvPicPr>
          <p:nvPr/>
        </p:nvPicPr>
        <p:blipFill>
          <a:blip r:embed="rId2"/>
          <a:stretch>
            <a:fillRect/>
          </a:stretch>
        </p:blipFill>
        <p:spPr>
          <a:xfrm>
            <a:off x="240030" y="233140"/>
            <a:ext cx="3010662" cy="2464372"/>
          </a:xfrm>
          <a:prstGeom prst="rect">
            <a:avLst/>
          </a:prstGeom>
        </p:spPr>
      </p:pic>
      <p:sp>
        <p:nvSpPr>
          <p:cNvPr id="208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1796796"/>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3">
            <a:extLst>
              <a:ext uri="{FF2B5EF4-FFF2-40B4-BE49-F238E27FC236}">
                <a16:creationId xmlns:a16="http://schemas.microsoft.com/office/drawing/2014/main" id="{6903EF6E-AE9C-187C-96F0-A7D548327EFF}"/>
              </a:ext>
            </a:extLst>
          </p:cNvPr>
          <p:cNvPicPr>
            <a:picLocks noGrp="1" noChangeAspect="1"/>
          </p:cNvPicPr>
          <p:nvPr>
            <p:ph sz="half" idx="1"/>
          </p:nvPr>
        </p:nvPicPr>
        <p:blipFill>
          <a:blip r:embed="rId3"/>
          <a:srcRect t="4901" r="4" b="4"/>
          <a:stretch/>
        </p:blipFill>
        <p:spPr>
          <a:xfrm>
            <a:off x="407184" y="2793534"/>
            <a:ext cx="2843508" cy="1892766"/>
          </a:xfrm>
          <a:prstGeom prst="rect">
            <a:avLst/>
          </a:prstGeom>
        </p:spPr>
      </p:pic>
      <p:sp>
        <p:nvSpPr>
          <p:cNvPr id="4" name="Tijdelijke aanduiding voor inhoud 3">
            <a:extLst>
              <a:ext uri="{FF2B5EF4-FFF2-40B4-BE49-F238E27FC236}">
                <a16:creationId xmlns:a16="http://schemas.microsoft.com/office/drawing/2014/main" id="{A4F614D7-4CAA-BC3F-E547-0F062F2D8623}"/>
              </a:ext>
            </a:extLst>
          </p:cNvPr>
          <p:cNvSpPr>
            <a:spLocks noGrp="1"/>
          </p:cNvSpPr>
          <p:nvPr>
            <p:ph sz="half" idx="2"/>
          </p:nvPr>
        </p:nvSpPr>
        <p:spPr>
          <a:xfrm>
            <a:off x="3598120" y="2029968"/>
            <a:ext cx="5066720" cy="2612898"/>
          </a:xfrm>
        </p:spPr>
        <p:txBody>
          <a:bodyPr vert="horz" lIns="91440" tIns="45720" rIns="91440" bIns="45720" rtlCol="0">
            <a:normAutofit/>
          </a:bodyPr>
          <a:lstStyle/>
          <a:p>
            <a:pPr marL="342900" indent="-228600" defTabSz="914400"/>
            <a:r>
              <a:rPr lang="en-US" sz="1700" dirty="0" err="1"/>
              <a:t>Creëer</a:t>
            </a:r>
            <a:r>
              <a:rPr lang="en-US" sz="1700" dirty="0"/>
              <a:t> </a:t>
            </a:r>
            <a:r>
              <a:rPr lang="en-US" sz="1700" dirty="0" err="1"/>
              <a:t>een</a:t>
            </a:r>
            <a:r>
              <a:rPr lang="en-US" sz="1700" dirty="0"/>
              <a:t> </a:t>
            </a:r>
            <a:r>
              <a:rPr lang="en-US" sz="1700" dirty="0" err="1"/>
              <a:t>gezamenlijk</a:t>
            </a:r>
            <a:r>
              <a:rPr lang="en-US" sz="1700" dirty="0"/>
              <a:t> </a:t>
            </a:r>
            <a:r>
              <a:rPr lang="en-US" sz="1700" dirty="0" err="1"/>
              <a:t>doel</a:t>
            </a:r>
            <a:endParaRPr lang="en-US" sz="1700" dirty="0"/>
          </a:p>
          <a:p>
            <a:pPr marL="342900" indent="-228600" defTabSz="914400"/>
            <a:r>
              <a:rPr lang="en-US" sz="1700" dirty="0" err="1"/>
              <a:t>Ontwikkel</a:t>
            </a:r>
            <a:r>
              <a:rPr lang="en-US" sz="1700" dirty="0"/>
              <a:t> </a:t>
            </a:r>
            <a:r>
              <a:rPr lang="en-US" sz="1700" dirty="0" err="1"/>
              <a:t>eigenaarschap</a:t>
            </a:r>
            <a:r>
              <a:rPr lang="en-US" sz="1700" dirty="0"/>
              <a:t> </a:t>
            </a:r>
          </a:p>
          <a:p>
            <a:pPr marL="342900" indent="-228600" defTabSz="914400"/>
            <a:r>
              <a:rPr lang="en-US" sz="1700" dirty="0" err="1"/>
              <a:t>Definieer</a:t>
            </a:r>
            <a:r>
              <a:rPr lang="en-US" sz="1700" dirty="0"/>
              <a:t> </a:t>
            </a:r>
            <a:r>
              <a:rPr lang="en-US" sz="1700" dirty="0" err="1"/>
              <a:t>sleutelbegrippen</a:t>
            </a:r>
            <a:r>
              <a:rPr lang="en-US" sz="1700" dirty="0"/>
              <a:t> (</a:t>
            </a:r>
            <a:r>
              <a:rPr lang="en-US" sz="1700" dirty="0" err="1"/>
              <a:t>spreek</a:t>
            </a:r>
            <a:r>
              <a:rPr lang="en-US" sz="1700" dirty="0"/>
              <a:t> </a:t>
            </a:r>
            <a:r>
              <a:rPr lang="en-US" sz="1700" dirty="0" err="1"/>
              <a:t>dezelfde</a:t>
            </a:r>
            <a:r>
              <a:rPr lang="en-US" sz="1700" dirty="0"/>
              <a:t> taal) </a:t>
            </a:r>
          </a:p>
          <a:p>
            <a:pPr marL="342900" indent="-228600" defTabSz="914400"/>
            <a:r>
              <a:rPr lang="en-US" sz="1700" dirty="0"/>
              <a:t>Werk </a:t>
            </a:r>
            <a:r>
              <a:rPr lang="en-US" sz="1700" dirty="0" err="1"/>
              <a:t>handelingsgericht</a:t>
            </a:r>
            <a:endParaRPr lang="en-US" sz="1700" dirty="0"/>
          </a:p>
          <a:p>
            <a:pPr indent="-228600" defTabSz="914400"/>
            <a:r>
              <a:rPr lang="en-US" sz="1700" dirty="0"/>
              <a:t>      (Plan van </a:t>
            </a:r>
            <a:r>
              <a:rPr lang="en-US" sz="1700" dirty="0" err="1"/>
              <a:t>Aanpak</a:t>
            </a:r>
            <a:r>
              <a:rPr lang="en-US" sz="1700" dirty="0"/>
              <a:t>) </a:t>
            </a:r>
          </a:p>
          <a:p>
            <a:pPr indent="-228600" defTabSz="914400"/>
            <a:endParaRPr lang="en-US" sz="1700" dirty="0"/>
          </a:p>
        </p:txBody>
      </p:sp>
    </p:spTree>
    <p:extLst>
      <p:ext uri="{BB962C8B-B14F-4D97-AF65-F5344CB8AC3E}">
        <p14:creationId xmlns:p14="http://schemas.microsoft.com/office/powerpoint/2010/main" val="244659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EEEDF0-968B-5E76-B442-323F11C926C5}"/>
              </a:ext>
            </a:extLst>
          </p:cNvPr>
          <p:cNvSpPr>
            <a:spLocks noGrp="1"/>
          </p:cNvSpPr>
          <p:nvPr>
            <p:ph type="title"/>
          </p:nvPr>
        </p:nvSpPr>
        <p:spPr>
          <a:xfrm>
            <a:off x="5054346" y="478566"/>
            <a:ext cx="3614166" cy="1107601"/>
          </a:xfrm>
        </p:spPr>
        <p:txBody>
          <a:bodyPr anchor="b">
            <a:normAutofit/>
          </a:bodyPr>
          <a:lstStyle/>
          <a:p>
            <a:r>
              <a:rPr lang="nl-NL" sz="2300"/>
              <a:t>Waarvan meer en waarvan </a:t>
            </a:r>
            <a:br>
              <a:rPr lang="nl-NL" sz="2300"/>
            </a:br>
            <a:r>
              <a:rPr lang="nl-NL" sz="2300"/>
              <a:t>minder?</a:t>
            </a:r>
          </a:p>
        </p:txBody>
      </p:sp>
      <p:pic>
        <p:nvPicPr>
          <p:cNvPr id="4" name="Afbeelding 3">
            <a:extLst>
              <a:ext uri="{FF2B5EF4-FFF2-40B4-BE49-F238E27FC236}">
                <a16:creationId xmlns:a16="http://schemas.microsoft.com/office/drawing/2014/main" id="{F611FA60-CA92-3438-F1E3-EB0AA8020078}"/>
              </a:ext>
            </a:extLst>
          </p:cNvPr>
          <p:cNvPicPr>
            <a:picLocks noChangeAspect="1"/>
          </p:cNvPicPr>
          <p:nvPr/>
        </p:nvPicPr>
        <p:blipFill>
          <a:blip r:embed="rId2"/>
          <a:stretch>
            <a:fillRect/>
          </a:stretch>
        </p:blipFill>
        <p:spPr>
          <a:xfrm>
            <a:off x="473202" y="857293"/>
            <a:ext cx="4094226" cy="3428914"/>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A6151A8-C72D-C894-327A-4E2B85A877A7}"/>
              </a:ext>
            </a:extLst>
          </p:cNvPr>
          <p:cNvSpPr>
            <a:spLocks noGrp="1"/>
          </p:cNvSpPr>
          <p:nvPr>
            <p:ph idx="1"/>
          </p:nvPr>
        </p:nvSpPr>
        <p:spPr>
          <a:xfrm>
            <a:off x="5054346" y="1998664"/>
            <a:ext cx="3614166" cy="2663092"/>
          </a:xfrm>
        </p:spPr>
        <p:txBody>
          <a:bodyPr anchor="t">
            <a:normAutofit/>
          </a:bodyPr>
          <a:lstStyle/>
          <a:p>
            <a:r>
              <a:rPr lang="nl-NL" sz="1300"/>
              <a:t>Bedenk a.d.h.v. je eigen ervaringen, het verhaal van Melchior en de theorie die je vanmorgen hebt gehoord wat voor interventies je juist meer of juist minder wilt gaan toepassen.</a:t>
            </a:r>
          </a:p>
          <a:p>
            <a:endParaRPr lang="nl-NL" sz="1300"/>
          </a:p>
          <a:p>
            <a:r>
              <a:rPr lang="nl-NL" sz="1300"/>
              <a:t>Bedenk of het een groene, gele of rode interventie is en schrijf je idee op. Hoe kunnen anderen jou ondersteunen en waarmee? </a:t>
            </a:r>
          </a:p>
          <a:p>
            <a:endParaRPr lang="nl-NL" sz="1300"/>
          </a:p>
          <a:p>
            <a:r>
              <a:rPr lang="nl-NL" sz="1300"/>
              <a:t>Lever je kaartje aan het einde in.</a:t>
            </a:r>
          </a:p>
        </p:txBody>
      </p:sp>
    </p:spTree>
    <p:extLst>
      <p:ext uri="{BB962C8B-B14F-4D97-AF65-F5344CB8AC3E}">
        <p14:creationId xmlns:p14="http://schemas.microsoft.com/office/powerpoint/2010/main" val="227708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07D9-E078-8E11-E377-7D23C7B19E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7DCDD8-5E13-36B5-6F94-2F9EA1557394}"/>
              </a:ext>
            </a:extLst>
          </p:cNvPr>
          <p:cNvSpPr>
            <a:spLocks noGrp="1"/>
          </p:cNvSpPr>
          <p:nvPr>
            <p:ph type="ctrTitle"/>
          </p:nvPr>
        </p:nvSpPr>
        <p:spPr>
          <a:xfrm>
            <a:off x="0" y="1325845"/>
            <a:ext cx="6858000" cy="1790700"/>
          </a:xfrm>
        </p:spPr>
        <p:txBody>
          <a:bodyPr/>
          <a:lstStyle/>
          <a:p>
            <a:r>
              <a:rPr lang="nl-NL" dirty="0"/>
              <a:t>Aan de slag met schoolaanwezigheid!</a:t>
            </a:r>
          </a:p>
        </p:txBody>
      </p:sp>
      <p:sp>
        <p:nvSpPr>
          <p:cNvPr id="3" name="Ondertitel 2">
            <a:extLst>
              <a:ext uri="{FF2B5EF4-FFF2-40B4-BE49-F238E27FC236}">
                <a16:creationId xmlns:a16="http://schemas.microsoft.com/office/drawing/2014/main" id="{79FDCF00-EAE0-9DEA-A16F-C015678CD5E3}"/>
              </a:ext>
            </a:extLst>
          </p:cNvPr>
          <p:cNvSpPr>
            <a:spLocks noGrp="1"/>
          </p:cNvSpPr>
          <p:nvPr>
            <p:ph type="subTitle" idx="1"/>
          </p:nvPr>
        </p:nvSpPr>
        <p:spPr>
          <a:xfrm>
            <a:off x="0" y="3172626"/>
            <a:ext cx="6858000" cy="1248387"/>
          </a:xfrm>
        </p:spPr>
        <p:txBody>
          <a:bodyPr/>
          <a:lstStyle/>
          <a:p>
            <a:endParaRPr lang="nl-NL" dirty="0"/>
          </a:p>
        </p:txBody>
      </p:sp>
    </p:spTree>
    <p:extLst>
      <p:ext uri="{BB962C8B-B14F-4D97-AF65-F5344CB8AC3E}">
        <p14:creationId xmlns:p14="http://schemas.microsoft.com/office/powerpoint/2010/main" val="381316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D70CB73-8F61-F18D-304B-24DD0B5BE05D}"/>
              </a:ext>
            </a:extLst>
          </p:cNvPr>
          <p:cNvSpPr txBox="1">
            <a:spLocks/>
          </p:cNvSpPr>
          <p:nvPr/>
        </p:nvSpPr>
        <p:spPr>
          <a:xfrm>
            <a:off x="698582" y="2905907"/>
            <a:ext cx="3690558" cy="2293967"/>
          </a:xfrm>
          <a:prstGeom prst="rect">
            <a:avLst/>
          </a:prstGeom>
        </p:spPr>
        <p:txBody>
          <a:bodyPr vert="horz" lIns="68580" tIns="34290" rIns="68580" bIns="3429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Aft>
                <a:spcPts val="450"/>
              </a:spcAft>
            </a:pPr>
            <a:br>
              <a:rPr lang="de-DE" sz="2775">
                <a:solidFill>
                  <a:prstClr val="black"/>
                </a:solidFill>
                <a:latin typeface="Calibri"/>
                <a:cs typeface="Calibri"/>
              </a:rPr>
            </a:br>
            <a:r>
              <a:rPr lang="de-DE" sz="2775">
                <a:solidFill>
                  <a:prstClr val="black"/>
                </a:solidFill>
                <a:latin typeface="Calibri"/>
                <a:cs typeface="Calibri"/>
              </a:rPr>
              <a:t> </a:t>
            </a:r>
            <a:endParaRPr lang="nl-NL" sz="2775">
              <a:solidFill>
                <a:prstClr val="black"/>
              </a:solidFill>
              <a:latin typeface="Aptos Display" panose="020F0302020204030204"/>
              <a:cs typeface="Calibri Light" panose="020F0302020204030204"/>
            </a:endParaRPr>
          </a:p>
        </p:txBody>
      </p:sp>
      <p:sp>
        <p:nvSpPr>
          <p:cNvPr id="4" name="Rechthoek 3"/>
          <p:cNvSpPr/>
          <p:nvPr/>
        </p:nvSpPr>
        <p:spPr>
          <a:xfrm>
            <a:off x="144730" y="606752"/>
            <a:ext cx="5191545" cy="4224233"/>
          </a:xfrm>
          <a:prstGeom prst="rect">
            <a:avLst/>
          </a:prstGeom>
        </p:spPr>
        <p:txBody>
          <a:bodyPr wrap="square" lIns="68580" tIns="34290" rIns="68580" bIns="34290" anchor="t">
            <a:spAutoFit/>
          </a:bodyPr>
          <a:lstStyle/>
          <a:p>
            <a:pPr algn="r"/>
            <a:r>
              <a:rPr lang="nl-NL">
                <a:solidFill>
                  <a:srgbClr val="FF0000"/>
                </a:solidFill>
                <a:latin typeface="Aptos" panose="020B0004020202020204"/>
              </a:rPr>
              <a:t>Ieder kind heeft het </a:t>
            </a:r>
            <a:r>
              <a:rPr lang="nl-NL" b="1">
                <a:solidFill>
                  <a:srgbClr val="FF0000"/>
                </a:solidFill>
                <a:latin typeface="Aptos" panose="020B0004020202020204"/>
              </a:rPr>
              <a:t>recht op leven en ontwikkeling</a:t>
            </a:r>
            <a:r>
              <a:rPr lang="nl-NL">
                <a:solidFill>
                  <a:prstClr val="black">
                    <a:lumMod val="50000"/>
                  </a:prstClr>
                </a:solidFill>
                <a:latin typeface="Aptos" panose="020B0004020202020204"/>
              </a:rPr>
              <a:t>. De overheid heeft daarnaast de plicht om een </a:t>
            </a:r>
            <a:r>
              <a:rPr lang="nl-NL" i="1">
                <a:solidFill>
                  <a:prstClr val="black">
                    <a:lumMod val="50000"/>
                  </a:prstClr>
                </a:solidFill>
                <a:latin typeface="Aptos" panose="020B0004020202020204"/>
              </a:rPr>
              <a:t>veilige omgeving te creëren </a:t>
            </a:r>
            <a:r>
              <a:rPr lang="nl-NL">
                <a:solidFill>
                  <a:prstClr val="black">
                    <a:lumMod val="50000"/>
                  </a:prstClr>
                </a:solidFill>
                <a:latin typeface="Aptos" panose="020B0004020202020204"/>
              </a:rPr>
              <a:t>waarin kinderen zich goed kunnen ontwikkelen en ongestoord kunnen opgroeien</a:t>
            </a:r>
            <a:r>
              <a:rPr lang="nl-NL" b="1">
                <a:solidFill>
                  <a:prstClr val="black">
                    <a:lumMod val="50000"/>
                  </a:prstClr>
                </a:solidFill>
                <a:latin typeface="Aptos" panose="020B0004020202020204"/>
              </a:rPr>
              <a:t>. Artikel 6 </a:t>
            </a:r>
            <a:endParaRPr lang="nl-NL">
              <a:solidFill>
                <a:prstClr val="black">
                  <a:lumMod val="50000"/>
                </a:prstClr>
              </a:solidFill>
              <a:latin typeface="Aptos" panose="020B0004020202020204"/>
            </a:endParaRPr>
          </a:p>
          <a:p>
            <a:pPr algn="r"/>
            <a:endParaRPr lang="nl-NL">
              <a:solidFill>
                <a:srgbClr val="FF0000"/>
              </a:solidFill>
              <a:latin typeface="Aptos" panose="020B0004020202020204"/>
            </a:endParaRPr>
          </a:p>
          <a:p>
            <a:pPr algn="r"/>
            <a:r>
              <a:rPr lang="nl-NL">
                <a:solidFill>
                  <a:srgbClr val="FF0000"/>
                </a:solidFill>
                <a:latin typeface="Aptos" panose="020B0004020202020204"/>
              </a:rPr>
              <a:t>Alle kinderen hebben </a:t>
            </a:r>
            <a:r>
              <a:rPr lang="nl-NL" b="1">
                <a:solidFill>
                  <a:srgbClr val="FF0000"/>
                </a:solidFill>
                <a:latin typeface="Aptos" panose="020B0004020202020204"/>
              </a:rPr>
              <a:t>recht op onderwijs </a:t>
            </a:r>
            <a:r>
              <a:rPr lang="nl-NL">
                <a:solidFill>
                  <a:prstClr val="black">
                    <a:lumMod val="50000"/>
                  </a:prstClr>
                </a:solidFill>
                <a:latin typeface="Aptos" panose="020B0004020202020204"/>
              </a:rPr>
              <a:t>Elk land moet volgens het VN-Kinderrechtenverdrag basisonderwijs gratis beschikbaar stellen, voortgezet onderwijs aanmoedigen en vroegtijdig schoolverlaten tegengaan. </a:t>
            </a:r>
            <a:r>
              <a:rPr lang="nl-NL" b="1">
                <a:solidFill>
                  <a:prstClr val="black">
                    <a:lumMod val="50000"/>
                  </a:prstClr>
                </a:solidFill>
                <a:latin typeface="Aptos" panose="020B0004020202020204"/>
              </a:rPr>
              <a:t>Artikel 28</a:t>
            </a:r>
            <a:endParaRPr lang="nl-NL">
              <a:solidFill>
                <a:prstClr val="black">
                  <a:lumMod val="50000"/>
                </a:prstClr>
              </a:solidFill>
              <a:latin typeface="Aptos" panose="020B0004020202020204"/>
            </a:endParaRPr>
          </a:p>
          <a:p>
            <a:pPr algn="r"/>
            <a:endParaRPr lang="nl-NL">
              <a:solidFill>
                <a:prstClr val="black">
                  <a:lumMod val="50000"/>
                </a:prstClr>
              </a:solidFill>
              <a:latin typeface="Aptos" panose="020B0004020202020204"/>
            </a:endParaRPr>
          </a:p>
          <a:p>
            <a:pPr algn="r"/>
            <a:r>
              <a:rPr lang="nl-NL">
                <a:solidFill>
                  <a:srgbClr val="FF0000"/>
                </a:solidFill>
                <a:latin typeface="Aptos" panose="020B0004020202020204"/>
              </a:rPr>
              <a:t>Kinderen hebben </a:t>
            </a:r>
            <a:r>
              <a:rPr lang="nl-NL" b="1">
                <a:solidFill>
                  <a:srgbClr val="FF0000"/>
                </a:solidFill>
                <a:latin typeface="Aptos" panose="020B0004020202020204"/>
              </a:rPr>
              <a:t>recht op vrije tijd</a:t>
            </a:r>
            <a:r>
              <a:rPr lang="nl-NL">
                <a:solidFill>
                  <a:srgbClr val="FF0000"/>
                </a:solidFill>
                <a:latin typeface="Aptos" panose="020B0004020202020204"/>
              </a:rPr>
              <a:t>, recht op spelen en recht op meedoen aan culturele of artistieke activiteiten</a:t>
            </a:r>
            <a:r>
              <a:rPr lang="nl-NL">
                <a:solidFill>
                  <a:prstClr val="black">
                    <a:lumMod val="50000"/>
                  </a:prstClr>
                </a:solidFill>
                <a:latin typeface="Aptos" panose="020B0004020202020204"/>
              </a:rPr>
              <a:t>. Alle kinderen moeten daarom </a:t>
            </a:r>
            <a:r>
              <a:rPr lang="nl-NL" i="1">
                <a:solidFill>
                  <a:prstClr val="black">
                    <a:lumMod val="50000"/>
                  </a:prstClr>
                </a:solidFill>
                <a:latin typeface="Aptos" panose="020B0004020202020204"/>
              </a:rPr>
              <a:t>de tijd en de ruimte krijgen om te spelen</a:t>
            </a:r>
            <a:r>
              <a:rPr lang="nl-NL">
                <a:solidFill>
                  <a:prstClr val="black">
                    <a:lumMod val="50000"/>
                  </a:prstClr>
                </a:solidFill>
                <a:latin typeface="Aptos" panose="020B0004020202020204"/>
              </a:rPr>
              <a:t>. Ze hebben </a:t>
            </a:r>
            <a:r>
              <a:rPr lang="nl-NL" i="1">
                <a:solidFill>
                  <a:prstClr val="black">
                    <a:lumMod val="50000"/>
                  </a:prstClr>
                </a:solidFill>
                <a:latin typeface="Aptos" panose="020B0004020202020204"/>
              </a:rPr>
              <a:t>recht op ontspanning en ze hebben het recht op deelnemen aan sportieve, culturele en artistieke activiteiten.</a:t>
            </a:r>
            <a:r>
              <a:rPr lang="nl-NL">
                <a:solidFill>
                  <a:prstClr val="black">
                    <a:lumMod val="50000"/>
                  </a:prstClr>
                </a:solidFill>
                <a:latin typeface="Aptos" panose="020B0004020202020204"/>
              </a:rPr>
              <a:t> </a:t>
            </a:r>
            <a:r>
              <a:rPr lang="nl-NL" b="1">
                <a:solidFill>
                  <a:prstClr val="black">
                    <a:lumMod val="50000"/>
                  </a:prstClr>
                </a:solidFill>
                <a:latin typeface="Aptos" panose="020B0004020202020204"/>
              </a:rPr>
              <a:t>Artikel 31</a:t>
            </a:r>
          </a:p>
          <a:p>
            <a:pPr algn="r"/>
            <a:endParaRPr lang="nl-NL">
              <a:solidFill>
                <a:prstClr val="black">
                  <a:lumMod val="50000"/>
                </a:prstClr>
              </a:solidFill>
              <a:latin typeface="Aptos" panose="020B0004020202020204"/>
            </a:endParaRPr>
          </a:p>
          <a:p>
            <a:pPr algn="r"/>
            <a:endParaRPr lang="nl-NL" b="1">
              <a:solidFill>
                <a:prstClr val="black">
                  <a:lumMod val="50000"/>
                </a:prstClr>
              </a:solidFill>
              <a:latin typeface="Aptos" panose="020B0004020202020204"/>
            </a:endParaRPr>
          </a:p>
          <a:p>
            <a:pPr algn="r"/>
            <a:endParaRPr lang="nl-NL">
              <a:solidFill>
                <a:prstClr val="black"/>
              </a:solidFill>
              <a:latin typeface="Aptos" panose="020B0004020202020204"/>
              <a:hlinkClick r:id="" action="ppaction://noaction"/>
            </a:endParaRPr>
          </a:p>
          <a:p>
            <a:pPr algn="r"/>
            <a:r>
              <a:rPr lang="nl-NL">
                <a:solidFill>
                  <a:prstClr val="black"/>
                </a:solidFill>
                <a:latin typeface="Aptos" panose="020B0004020202020204"/>
                <a:hlinkClick r:id="" action="ppaction://noaction"/>
              </a:rPr>
              <a:t>https://www.kinderrechten.nl/thema-leren/</a:t>
            </a:r>
            <a:endParaRPr lang="nl-NL">
              <a:solidFill>
                <a:prstClr val="black"/>
              </a:solidFill>
              <a:latin typeface="Aptos" panose="020B0004020202020204"/>
            </a:endParaRPr>
          </a:p>
          <a:p>
            <a:pPr algn="r"/>
            <a:endParaRPr lang="nl-NL">
              <a:solidFill>
                <a:srgbClr val="FF0000"/>
              </a:solidFill>
              <a:latin typeface="Aptos" panose="020B0004020202020204"/>
            </a:endParaRPr>
          </a:p>
        </p:txBody>
      </p:sp>
      <p:pic>
        <p:nvPicPr>
          <p:cNvPr id="3" name="Afbeelding 2"/>
          <p:cNvPicPr>
            <a:picLocks noChangeAspect="1"/>
          </p:cNvPicPr>
          <p:nvPr/>
        </p:nvPicPr>
        <p:blipFill>
          <a:blip r:embed="rId3"/>
          <a:stretch>
            <a:fillRect/>
          </a:stretch>
        </p:blipFill>
        <p:spPr>
          <a:xfrm>
            <a:off x="5479576" y="1574611"/>
            <a:ext cx="3553703" cy="1331297"/>
          </a:xfrm>
          <a:prstGeom prst="rect">
            <a:avLst/>
          </a:prstGeom>
        </p:spPr>
      </p:pic>
      <p:sp>
        <p:nvSpPr>
          <p:cNvPr id="8" name="Titel 2"/>
          <p:cNvSpPr txBox="1">
            <a:spLocks/>
          </p:cNvSpPr>
          <p:nvPr/>
        </p:nvSpPr>
        <p:spPr>
          <a:xfrm>
            <a:off x="3624850" y="152852"/>
            <a:ext cx="2647682" cy="346662"/>
          </a:xfrm>
          <a:prstGeom prst="rect">
            <a:avLst/>
          </a:prstGeom>
          <a:effectLst/>
        </p:spPr>
        <p:txBody>
          <a:bodyPr vert="horz" lIns="68580" tIns="34290" rIns="68580" bIns="34290" rtlCol="0" anchor="b">
            <a:normAutofit fontScale="525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nl-NL" sz="3600" b="1">
                <a:solidFill>
                  <a:srgbClr val="6A2B86"/>
                </a:solidFill>
                <a:latin typeface="Aptos Display" panose="020F0302020204030204"/>
              </a:rPr>
              <a:t>kinderrechten</a:t>
            </a:r>
            <a:endParaRPr lang="nl-NL" sz="3600">
              <a:solidFill>
                <a:srgbClr val="6A2B86"/>
              </a:solidFill>
              <a:latin typeface="Aptos Display" panose="020F0302020204030204"/>
            </a:endParaRPr>
          </a:p>
        </p:txBody>
      </p:sp>
      <p:pic>
        <p:nvPicPr>
          <p:cNvPr id="13" name="Afbeelding 12" descr="Afbeelding met Lettertype, Graphics, logo, grafische vormgeving&#10;&#10;Automatisch gegenereerde beschrijving">
            <a:extLst>
              <a:ext uri="{FF2B5EF4-FFF2-40B4-BE49-F238E27FC236}">
                <a16:creationId xmlns:a16="http://schemas.microsoft.com/office/drawing/2014/main" id="{FB2F27DC-85B0-AF2C-44BB-31B0C96A8FC1}"/>
              </a:ext>
            </a:extLst>
          </p:cNvPr>
          <p:cNvPicPr>
            <a:picLocks noChangeAspect="1"/>
          </p:cNvPicPr>
          <p:nvPr/>
        </p:nvPicPr>
        <p:blipFill>
          <a:blip r:embed="rId4"/>
          <a:stretch>
            <a:fillRect/>
          </a:stretch>
        </p:blipFill>
        <p:spPr>
          <a:xfrm>
            <a:off x="8233474" y="4179558"/>
            <a:ext cx="796226" cy="836546"/>
          </a:xfrm>
          <a:prstGeom prst="rect">
            <a:avLst/>
          </a:prstGeom>
        </p:spPr>
      </p:pic>
    </p:spTree>
    <p:extLst>
      <p:ext uri="{BB962C8B-B14F-4D97-AF65-F5344CB8AC3E}">
        <p14:creationId xmlns:p14="http://schemas.microsoft.com/office/powerpoint/2010/main" val="76277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89590" y="116395"/>
            <a:ext cx="7641272" cy="484659"/>
          </a:xfrm>
        </p:spPr>
        <p:txBody>
          <a:bodyPr>
            <a:normAutofit fontScale="90000"/>
          </a:bodyPr>
          <a:lstStyle/>
          <a:p>
            <a:r>
              <a:rPr lang="nl-NL">
                <a:solidFill>
                  <a:srgbClr val="6A2B86"/>
                </a:solidFill>
              </a:rPr>
              <a:t>Schoolaanwezigheid, zo vroeg mogelijk en adequaat handelen</a:t>
            </a:r>
          </a:p>
        </p:txBody>
      </p:sp>
      <p:sp>
        <p:nvSpPr>
          <p:cNvPr id="4" name="AutoShape 2" descr="https://euc-powerpoint.officeapps.live.com/pods/GetClipboardImage.ashx?Id=c1cc7492-0976-4959-b084-029211d2b02c&amp;DC=GEU6&amp;pkey=108927d3-32f1-449f-87a2-0c5dc0af191b&amp;wdwaccluster=GEU6"/>
          <p:cNvSpPr>
            <a:spLocks noChangeAspect="1" noChangeArrowheads="1"/>
          </p:cNvSpPr>
          <p:nvPr/>
        </p:nvSpPr>
        <p:spPr bwMode="auto">
          <a:xfrm>
            <a:off x="164306"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a:solidFill>
                <a:prstClr val="black"/>
              </a:solidFill>
              <a:latin typeface="Aptos" panose="020B0004020202020204"/>
            </a:endParaRPr>
          </a:p>
        </p:txBody>
      </p:sp>
      <p:pic>
        <p:nvPicPr>
          <p:cNvPr id="2" name="Afbeelding 1" descr="Afbeelding met tekst, schermopname, lijn, diagram&#10;&#10;Automatisch gegenereerde beschrijving">
            <a:extLst>
              <a:ext uri="{FF2B5EF4-FFF2-40B4-BE49-F238E27FC236}">
                <a16:creationId xmlns:a16="http://schemas.microsoft.com/office/drawing/2014/main" id="{290A14A0-8D8B-9E30-277F-C13736BB5766}"/>
              </a:ext>
            </a:extLst>
          </p:cNvPr>
          <p:cNvPicPr>
            <a:picLocks noChangeAspect="1"/>
          </p:cNvPicPr>
          <p:nvPr/>
        </p:nvPicPr>
        <p:blipFill>
          <a:blip r:embed="rId3"/>
          <a:srcRect l="25041" r="25641" b="-20"/>
          <a:stretch/>
        </p:blipFill>
        <p:spPr>
          <a:xfrm>
            <a:off x="1987682" y="604151"/>
            <a:ext cx="4210646" cy="3937449"/>
          </a:xfrm>
          <a:prstGeom prst="rect">
            <a:avLst/>
          </a:prstGeom>
        </p:spPr>
      </p:pic>
      <p:sp>
        <p:nvSpPr>
          <p:cNvPr id="3" name="Tekstvak 2">
            <a:extLst>
              <a:ext uri="{FF2B5EF4-FFF2-40B4-BE49-F238E27FC236}">
                <a16:creationId xmlns:a16="http://schemas.microsoft.com/office/drawing/2014/main" id="{2B99AAAB-0C7F-641C-3F1B-8C5478BF4FBA}"/>
              </a:ext>
            </a:extLst>
          </p:cNvPr>
          <p:cNvSpPr txBox="1"/>
          <p:nvPr/>
        </p:nvSpPr>
        <p:spPr>
          <a:xfrm>
            <a:off x="166677" y="1290679"/>
            <a:ext cx="2313358" cy="258532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b="1" dirty="0">
                <a:solidFill>
                  <a:srgbClr val="FF0000"/>
                </a:solidFill>
                <a:latin typeface="Aptos" panose="020B0004020202020204"/>
              </a:rPr>
              <a:t>Chronische afwezigheid</a:t>
            </a:r>
          </a:p>
          <a:p>
            <a:endParaRPr lang="nl-NL" sz="1200" dirty="0">
              <a:solidFill>
                <a:srgbClr val="000000"/>
              </a:solidFill>
              <a:latin typeface="Aptos" panose="020B0004020202020204"/>
            </a:endParaRPr>
          </a:p>
          <a:p>
            <a:endParaRPr lang="nl-NL" sz="1200" dirty="0">
              <a:solidFill>
                <a:srgbClr val="000000"/>
              </a:solidFill>
              <a:latin typeface="Aptos" panose="020B0004020202020204"/>
            </a:endParaRPr>
          </a:p>
          <a:p>
            <a:endParaRPr lang="nl-NL" sz="1200" dirty="0">
              <a:solidFill>
                <a:srgbClr val="000000"/>
              </a:solidFill>
              <a:latin typeface="Aptos" panose="020B0004020202020204"/>
            </a:endParaRPr>
          </a:p>
          <a:p>
            <a:endParaRPr lang="nl-NL" sz="1200" dirty="0">
              <a:solidFill>
                <a:srgbClr val="000000"/>
              </a:solidFill>
              <a:latin typeface="Aptos" panose="020B0004020202020204"/>
            </a:endParaRPr>
          </a:p>
          <a:p>
            <a:r>
              <a:rPr lang="nl-NL" sz="1500" b="1" dirty="0">
                <a:solidFill>
                  <a:srgbClr val="FFC000"/>
                </a:solidFill>
                <a:latin typeface="Aptos" panose="020B0004020202020204"/>
              </a:rPr>
              <a:t>Ontluikende afwezigheid</a:t>
            </a:r>
            <a:endParaRPr lang="nl-NL" sz="1500" dirty="0">
              <a:solidFill>
                <a:srgbClr val="000000"/>
              </a:solidFill>
              <a:latin typeface="Aptos" panose="020B0004020202020204"/>
            </a:endParaRPr>
          </a:p>
          <a:p>
            <a:r>
              <a:rPr lang="nl-NL" sz="1500" b="1" dirty="0">
                <a:solidFill>
                  <a:srgbClr val="FFC000"/>
                </a:solidFill>
                <a:latin typeface="Aptos" panose="020B0004020202020204"/>
              </a:rPr>
              <a:t> --&gt; ziekte? </a:t>
            </a:r>
            <a:endParaRPr lang="nl-NL" sz="1500" b="1" dirty="0">
              <a:solidFill>
                <a:srgbClr val="00B0F0"/>
              </a:solidFill>
              <a:latin typeface="Aptos" panose="020B0004020202020204"/>
            </a:endParaRPr>
          </a:p>
          <a:p>
            <a:endParaRPr lang="nl-NL" sz="1200" dirty="0">
              <a:solidFill>
                <a:srgbClr val="000000"/>
              </a:solidFill>
              <a:latin typeface="Aptos" panose="020B0004020202020204"/>
            </a:endParaRPr>
          </a:p>
          <a:p>
            <a:endParaRPr lang="nl-NL" sz="1500" b="1" dirty="0">
              <a:solidFill>
                <a:srgbClr val="00B050"/>
              </a:solidFill>
              <a:latin typeface="Aptos" panose="020B0004020202020204"/>
            </a:endParaRPr>
          </a:p>
          <a:p>
            <a:endParaRPr lang="nl-NL" sz="1500" b="1" dirty="0">
              <a:solidFill>
                <a:srgbClr val="00B050"/>
              </a:solidFill>
              <a:latin typeface="Aptos" panose="020B0004020202020204"/>
            </a:endParaRPr>
          </a:p>
          <a:p>
            <a:endParaRPr lang="nl-NL" sz="1500" b="1" dirty="0">
              <a:solidFill>
                <a:srgbClr val="00B050"/>
              </a:solidFill>
              <a:latin typeface="Aptos" panose="020B0004020202020204"/>
            </a:endParaRPr>
          </a:p>
          <a:p>
            <a:r>
              <a:rPr lang="nl-NL" sz="1500" b="1" dirty="0">
                <a:solidFill>
                  <a:srgbClr val="00B050"/>
                </a:solidFill>
                <a:latin typeface="Aptos" panose="020B0004020202020204"/>
              </a:rPr>
              <a:t>Goede aanwezigheid</a:t>
            </a:r>
            <a:endParaRPr lang="nl-NL" sz="1200" dirty="0">
              <a:solidFill>
                <a:srgbClr val="000000"/>
              </a:solidFill>
              <a:latin typeface="Aptos" panose="020B0004020202020204"/>
            </a:endParaRPr>
          </a:p>
        </p:txBody>
      </p:sp>
      <p:sp>
        <p:nvSpPr>
          <p:cNvPr id="18" name="Tekstvak 17">
            <a:extLst>
              <a:ext uri="{FF2B5EF4-FFF2-40B4-BE49-F238E27FC236}">
                <a16:creationId xmlns:a16="http://schemas.microsoft.com/office/drawing/2014/main" id="{8A954902-573C-E7D1-4A60-DD69B38B04C6}"/>
              </a:ext>
            </a:extLst>
          </p:cNvPr>
          <p:cNvSpPr txBox="1"/>
          <p:nvPr/>
        </p:nvSpPr>
        <p:spPr>
          <a:xfrm>
            <a:off x="6444214" y="709739"/>
            <a:ext cx="2474429" cy="394723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1200" b="1">
                <a:solidFill>
                  <a:prstClr val="black"/>
                </a:solidFill>
                <a:latin typeface="Aptos" panose="020B0004020202020204"/>
              </a:rPr>
              <a:t>WEETJE: </a:t>
            </a:r>
          </a:p>
          <a:p>
            <a:r>
              <a:rPr lang="nl-NL" sz="1200" b="1" i="1">
                <a:solidFill>
                  <a:prstClr val="black"/>
                </a:solidFill>
                <a:latin typeface="Aptos" panose="020B0004020202020204"/>
              </a:rPr>
              <a:t>Gemiste onderwijstijd is moeilijk in te halen en loopt veel sneller op dan vaak gedacht </a:t>
            </a:r>
            <a:endParaRPr lang="nl-NL" b="1" i="1">
              <a:solidFill>
                <a:prstClr val="black"/>
              </a:solidFill>
              <a:latin typeface="Aptos" panose="020B0004020202020204"/>
            </a:endParaRPr>
          </a:p>
          <a:p>
            <a:endParaRPr lang="nl-NL" sz="1200">
              <a:solidFill>
                <a:prstClr val="black"/>
              </a:solidFill>
              <a:latin typeface="Aptos" panose="020B0004020202020204"/>
            </a:endParaRPr>
          </a:p>
          <a:p>
            <a:r>
              <a:rPr lang="nl-NL" sz="1200">
                <a:solidFill>
                  <a:prstClr val="black"/>
                </a:solidFill>
                <a:latin typeface="Aptos" panose="020B0004020202020204"/>
              </a:rPr>
              <a:t>  </a:t>
            </a:r>
            <a:endParaRPr lang="nl-NL">
              <a:solidFill>
                <a:prstClr val="black"/>
              </a:solidFill>
              <a:latin typeface="Aptos" panose="020B0004020202020204"/>
            </a:endParaRPr>
          </a:p>
          <a:p>
            <a:r>
              <a:rPr lang="nl-NL" sz="1200" b="1">
                <a:solidFill>
                  <a:prstClr val="black"/>
                </a:solidFill>
                <a:latin typeface="Aptos" panose="020B0004020202020204"/>
              </a:rPr>
              <a:t>10 minuten per dag </a:t>
            </a:r>
            <a:r>
              <a:rPr lang="nl-NL" sz="1200">
                <a:solidFill>
                  <a:prstClr val="black"/>
                </a:solidFill>
                <a:latin typeface="Aptos" panose="020B0004020202020204"/>
              </a:rPr>
              <a:t>		= </a:t>
            </a:r>
          </a:p>
          <a:p>
            <a:pPr marL="214313" indent="-214313">
              <a:buFont typeface="Arial"/>
              <a:buChar char="•"/>
            </a:pPr>
            <a:r>
              <a:rPr lang="nl-NL" sz="1200">
                <a:solidFill>
                  <a:prstClr val="black"/>
                </a:solidFill>
                <a:latin typeface="Aptos" panose="020B0004020202020204"/>
              </a:rPr>
              <a:t>50 minuten per week 	= </a:t>
            </a:r>
            <a:endParaRPr lang="nl-NL">
              <a:solidFill>
                <a:prstClr val="black"/>
              </a:solidFill>
              <a:latin typeface="Aptos" panose="020B0004020202020204"/>
            </a:endParaRPr>
          </a:p>
          <a:p>
            <a:pPr marL="214313" indent="-214313">
              <a:buFont typeface="Arial"/>
              <a:buChar char="•"/>
            </a:pPr>
            <a:r>
              <a:rPr lang="nl-NL" sz="1200">
                <a:solidFill>
                  <a:prstClr val="black"/>
                </a:solidFill>
                <a:latin typeface="Aptos" panose="020B0004020202020204"/>
              </a:rPr>
              <a:t>1,5 week per jaar		=</a:t>
            </a:r>
            <a:endParaRPr lang="nl-NL">
              <a:solidFill>
                <a:prstClr val="black"/>
              </a:solidFill>
              <a:latin typeface="Aptos" panose="020B0004020202020204"/>
            </a:endParaRPr>
          </a:p>
          <a:p>
            <a:pPr marL="214313" indent="-214313">
              <a:buFont typeface="Arial"/>
              <a:buChar char="•"/>
            </a:pPr>
            <a:r>
              <a:rPr lang="nl-NL" sz="1200">
                <a:solidFill>
                  <a:prstClr val="black"/>
                </a:solidFill>
                <a:latin typeface="Aptos" panose="020B0004020202020204"/>
              </a:rPr>
              <a:t>6 </a:t>
            </a:r>
            <a:r>
              <a:rPr lang="nl-NL" sz="1200" err="1">
                <a:solidFill>
                  <a:prstClr val="black"/>
                </a:solidFill>
                <a:latin typeface="Aptos" panose="020B0004020202020204"/>
              </a:rPr>
              <a:t>mnd</a:t>
            </a:r>
            <a:r>
              <a:rPr lang="nl-NL" sz="1200">
                <a:solidFill>
                  <a:prstClr val="black"/>
                </a:solidFill>
                <a:latin typeface="Aptos" panose="020B0004020202020204"/>
              </a:rPr>
              <a:t> per 13 jaar onderwijs</a:t>
            </a:r>
          </a:p>
          <a:p>
            <a:endParaRPr lang="nl-NL" sz="1200">
              <a:solidFill>
                <a:prstClr val="black"/>
              </a:solidFill>
              <a:latin typeface="Aptos" panose="020B0004020202020204"/>
            </a:endParaRPr>
          </a:p>
          <a:p>
            <a:r>
              <a:rPr lang="nl-NL" sz="1200" b="1">
                <a:solidFill>
                  <a:prstClr val="black"/>
                </a:solidFill>
                <a:latin typeface="Aptos" panose="020B0004020202020204"/>
              </a:rPr>
              <a:t>1 uur per dag </a:t>
            </a:r>
            <a:r>
              <a:rPr lang="nl-NL" sz="1200">
                <a:solidFill>
                  <a:prstClr val="black"/>
                </a:solidFill>
                <a:latin typeface="Aptos" panose="020B0004020202020204"/>
              </a:rPr>
              <a:t>		=</a:t>
            </a:r>
          </a:p>
          <a:p>
            <a:pPr marL="214313" indent="-214313">
              <a:buFont typeface="Arial"/>
              <a:buChar char="•"/>
            </a:pPr>
            <a:r>
              <a:rPr lang="nl-NL" sz="1200">
                <a:solidFill>
                  <a:prstClr val="black"/>
                </a:solidFill>
                <a:latin typeface="Aptos" panose="020B0004020202020204"/>
              </a:rPr>
              <a:t>1 dag per week		= </a:t>
            </a:r>
            <a:endParaRPr lang="nl-NL">
              <a:solidFill>
                <a:prstClr val="black"/>
              </a:solidFill>
              <a:latin typeface="Aptos" panose="020B0004020202020204"/>
            </a:endParaRPr>
          </a:p>
          <a:p>
            <a:pPr marL="214313" indent="-214313">
              <a:buFont typeface="Arial"/>
              <a:buChar char="•"/>
            </a:pPr>
            <a:r>
              <a:rPr lang="nl-NL" sz="1200">
                <a:solidFill>
                  <a:prstClr val="black"/>
                </a:solidFill>
                <a:latin typeface="Aptos" panose="020B0004020202020204"/>
              </a:rPr>
              <a:t>8 weken per jaar		=</a:t>
            </a:r>
            <a:endParaRPr lang="nl-NL">
              <a:solidFill>
                <a:prstClr val="black"/>
              </a:solidFill>
              <a:latin typeface="Aptos" panose="020B0004020202020204"/>
            </a:endParaRPr>
          </a:p>
          <a:p>
            <a:pPr marL="214313" indent="-214313">
              <a:buFont typeface="Arial"/>
              <a:buChar char="•"/>
            </a:pPr>
            <a:r>
              <a:rPr lang="nl-NL" sz="1200">
                <a:solidFill>
                  <a:prstClr val="black"/>
                </a:solidFill>
                <a:latin typeface="Aptos" panose="020B0004020202020204"/>
              </a:rPr>
              <a:t>2,5 jaar per 13 jaar onderwijs</a:t>
            </a:r>
          </a:p>
          <a:p>
            <a:pPr marL="214313" indent="-214313">
              <a:buFont typeface="Arial"/>
              <a:buChar char="•"/>
            </a:pPr>
            <a:endParaRPr lang="nl-NL" sz="1200">
              <a:solidFill>
                <a:prstClr val="black"/>
              </a:solidFill>
              <a:latin typeface="Aptos" panose="020B0004020202020204"/>
            </a:endParaRPr>
          </a:p>
          <a:p>
            <a:pPr marL="214313" indent="-214313">
              <a:buFont typeface="Arial"/>
              <a:buChar char="•"/>
            </a:pPr>
            <a:endParaRPr lang="nl-NL" sz="1200">
              <a:solidFill>
                <a:prstClr val="black"/>
              </a:solidFill>
              <a:latin typeface="Aptos" panose="020B0004020202020204"/>
            </a:endParaRPr>
          </a:p>
          <a:p>
            <a:r>
              <a:rPr lang="nl-NL" sz="1200">
                <a:solidFill>
                  <a:prstClr val="black"/>
                </a:solidFill>
                <a:latin typeface="Aptos" panose="020B0004020202020204"/>
              </a:rPr>
              <a:t>=&gt; impact op korte termijn</a:t>
            </a:r>
          </a:p>
          <a:p>
            <a:r>
              <a:rPr lang="nl-NL" sz="1200">
                <a:solidFill>
                  <a:prstClr val="black"/>
                </a:solidFill>
                <a:latin typeface="Aptos" panose="020B0004020202020204"/>
              </a:rPr>
              <a:t>=&gt; impact op lange termijn</a:t>
            </a:r>
            <a:endParaRPr lang="nl-NL">
              <a:solidFill>
                <a:prstClr val="black"/>
              </a:solidFill>
              <a:latin typeface="Aptos" panose="020B0004020202020204"/>
            </a:endParaRPr>
          </a:p>
          <a:p>
            <a:pPr marL="214313" indent="-214313">
              <a:buFont typeface="Arial"/>
              <a:buChar char="•"/>
            </a:pPr>
            <a:endParaRPr lang="nl-NL" sz="1200">
              <a:solidFill>
                <a:prstClr val="black"/>
              </a:solidFill>
              <a:latin typeface="Aptos" panose="020B0004020202020204"/>
            </a:endParaRPr>
          </a:p>
          <a:p>
            <a:pPr marL="214313" indent="-214313">
              <a:buFont typeface="Arial"/>
              <a:buChar char="•"/>
            </a:pPr>
            <a:endParaRPr lang="nl-NL" sz="1200">
              <a:solidFill>
                <a:prstClr val="black"/>
              </a:solidFill>
              <a:latin typeface="Aptos" panose="020B0004020202020204"/>
            </a:endParaRPr>
          </a:p>
        </p:txBody>
      </p:sp>
      <p:pic>
        <p:nvPicPr>
          <p:cNvPr id="9" name="Afbeelding 8" descr="Afbeelding met Lettertype, Graphics, logo, grafische vormgeving&#10;&#10;Automatisch gegenereerde beschrijving">
            <a:extLst>
              <a:ext uri="{FF2B5EF4-FFF2-40B4-BE49-F238E27FC236}">
                <a16:creationId xmlns:a16="http://schemas.microsoft.com/office/drawing/2014/main" id="{76DFE21E-A731-E718-4459-1FF085BE2D62}"/>
              </a:ext>
            </a:extLst>
          </p:cNvPr>
          <p:cNvPicPr>
            <a:picLocks noChangeAspect="1"/>
          </p:cNvPicPr>
          <p:nvPr/>
        </p:nvPicPr>
        <p:blipFill>
          <a:blip r:embed="rId4"/>
          <a:stretch>
            <a:fillRect/>
          </a:stretch>
        </p:blipFill>
        <p:spPr>
          <a:xfrm>
            <a:off x="8388458" y="4344228"/>
            <a:ext cx="650929" cy="623444"/>
          </a:xfrm>
          <a:prstGeom prst="rect">
            <a:avLst/>
          </a:prstGeom>
        </p:spPr>
      </p:pic>
    </p:spTree>
    <p:extLst>
      <p:ext uri="{BB962C8B-B14F-4D97-AF65-F5344CB8AC3E}">
        <p14:creationId xmlns:p14="http://schemas.microsoft.com/office/powerpoint/2010/main" val="276131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A8A8C94B-F4AF-BFEE-12D0-573956AF3AEA}"/>
              </a:ext>
            </a:extLst>
          </p:cNvPr>
          <p:cNvGraphicFramePr>
            <a:graphicFrameLocks noGrp="1"/>
          </p:cNvGraphicFramePr>
          <p:nvPr>
            <p:ph idx="4294967295"/>
            <p:extLst>
              <p:ext uri="{D42A27DB-BD31-4B8C-83A1-F6EECF244321}">
                <p14:modId xmlns:p14="http://schemas.microsoft.com/office/powerpoint/2010/main" val="1886034265"/>
              </p:ext>
            </p:extLst>
          </p:nvPr>
        </p:nvGraphicFramePr>
        <p:xfrm>
          <a:off x="3894075" y="362371"/>
          <a:ext cx="4866891" cy="4537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17" name="Groep 1616">
            <a:extLst>
              <a:ext uri="{FF2B5EF4-FFF2-40B4-BE49-F238E27FC236}">
                <a16:creationId xmlns:a16="http://schemas.microsoft.com/office/drawing/2014/main" id="{4C3E69D7-22D5-0610-DB5E-51DE7FEFA269}"/>
              </a:ext>
            </a:extLst>
          </p:cNvPr>
          <p:cNvGrpSpPr/>
          <p:nvPr/>
        </p:nvGrpSpPr>
        <p:grpSpPr>
          <a:xfrm>
            <a:off x="201110" y="236449"/>
            <a:ext cx="8559323" cy="4795869"/>
            <a:chOff x="267434" y="336022"/>
            <a:chExt cx="11413141" cy="6314412"/>
          </a:xfrm>
        </p:grpSpPr>
        <p:pic>
          <p:nvPicPr>
            <p:cNvPr id="1228" name="Afbeelding 1227" descr="Afbeelding met Graphics, Lettertype, logo, grafische vormgeving&#10;&#10;Automatisch gegenereerde beschrijving">
              <a:extLst>
                <a:ext uri="{FF2B5EF4-FFF2-40B4-BE49-F238E27FC236}">
                  <a16:creationId xmlns:a16="http://schemas.microsoft.com/office/drawing/2014/main" id="{6C0F0DF9-EE31-5C7B-7809-24046DB964AC}"/>
                </a:ext>
              </a:extLst>
            </p:cNvPr>
            <p:cNvPicPr>
              <a:picLocks noChangeAspect="1"/>
            </p:cNvPicPr>
            <p:nvPr/>
          </p:nvPicPr>
          <p:blipFill>
            <a:blip r:embed="rId8"/>
            <a:stretch>
              <a:fillRect/>
            </a:stretch>
          </p:blipFill>
          <p:spPr>
            <a:xfrm>
              <a:off x="267434" y="583444"/>
              <a:ext cx="4308825" cy="5634306"/>
            </a:xfrm>
            <a:prstGeom prst="rect">
              <a:avLst/>
            </a:prstGeom>
          </p:spPr>
        </p:pic>
        <p:sp>
          <p:nvSpPr>
            <p:cNvPr id="1613" name="Pijl: rechts 1612">
              <a:extLst>
                <a:ext uri="{FF2B5EF4-FFF2-40B4-BE49-F238E27FC236}">
                  <a16:creationId xmlns:a16="http://schemas.microsoft.com/office/drawing/2014/main" id="{3048BBD2-37FD-2111-DB5F-04F708B54C73}"/>
                </a:ext>
              </a:extLst>
            </p:cNvPr>
            <p:cNvSpPr/>
            <p:nvPr/>
          </p:nvSpPr>
          <p:spPr>
            <a:xfrm>
              <a:off x="4494214" y="1600696"/>
              <a:ext cx="708803" cy="345766"/>
            </a:xfrm>
            <a:prstGeom prst="rightArrow">
              <a:avLst/>
            </a:prstGeom>
            <a:solidFill>
              <a:srgbClr val="FA9E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Aptos" panose="020B0004020202020204"/>
              </a:endParaRPr>
            </a:p>
          </p:txBody>
        </p:sp>
        <p:sp>
          <p:nvSpPr>
            <p:cNvPr id="1614" name="Pijl: rechts 1613">
              <a:extLst>
                <a:ext uri="{FF2B5EF4-FFF2-40B4-BE49-F238E27FC236}">
                  <a16:creationId xmlns:a16="http://schemas.microsoft.com/office/drawing/2014/main" id="{249C1315-4D9D-115D-D986-69AA2E0CC14B}"/>
                </a:ext>
              </a:extLst>
            </p:cNvPr>
            <p:cNvSpPr/>
            <p:nvPr/>
          </p:nvSpPr>
          <p:spPr>
            <a:xfrm>
              <a:off x="4666752" y="5397547"/>
              <a:ext cx="536264" cy="375897"/>
            </a:xfrm>
            <a:prstGeom prst="rightArrow">
              <a:avLst/>
            </a:prstGeom>
            <a:solidFill>
              <a:srgbClr val="FA25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Aptos" panose="020B0004020202020204"/>
              </a:endParaRPr>
            </a:p>
          </p:txBody>
        </p:sp>
        <p:sp>
          <p:nvSpPr>
            <p:cNvPr id="1615" name="Pijl: rechts 1614">
              <a:extLst>
                <a:ext uri="{FF2B5EF4-FFF2-40B4-BE49-F238E27FC236}">
                  <a16:creationId xmlns:a16="http://schemas.microsoft.com/office/drawing/2014/main" id="{D0D16971-39E2-772F-A6FB-AEC118FC9EE8}"/>
                </a:ext>
              </a:extLst>
            </p:cNvPr>
            <p:cNvSpPr/>
            <p:nvPr/>
          </p:nvSpPr>
          <p:spPr>
            <a:xfrm>
              <a:off x="4566105" y="3799407"/>
              <a:ext cx="636912" cy="375897"/>
            </a:xfrm>
            <a:prstGeom prst="rightArrow">
              <a:avLst/>
            </a:prstGeom>
            <a:solidFill>
              <a:srgbClr val="F0F5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Aptos" panose="020B0004020202020204"/>
              </a:endParaRPr>
            </a:p>
          </p:txBody>
        </p:sp>
        <p:sp>
          <p:nvSpPr>
            <p:cNvPr id="1616" name="Rechthoek 1615">
              <a:extLst>
                <a:ext uri="{FF2B5EF4-FFF2-40B4-BE49-F238E27FC236}">
                  <a16:creationId xmlns:a16="http://schemas.microsoft.com/office/drawing/2014/main" id="{44F449B9-83DA-56DE-E3A9-14B021B51F94}"/>
                </a:ext>
              </a:extLst>
            </p:cNvPr>
            <p:cNvSpPr/>
            <p:nvPr/>
          </p:nvSpPr>
          <p:spPr>
            <a:xfrm>
              <a:off x="269580" y="336022"/>
              <a:ext cx="11410995" cy="6314412"/>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Aptos" panose="020B0004020202020204"/>
              </a:endParaRPr>
            </a:p>
          </p:txBody>
        </p:sp>
      </p:grpSp>
      <p:pic>
        <p:nvPicPr>
          <p:cNvPr id="1639" name="Afbeelding 1638" descr="Afbeelding met silhouet, kunst&#10;&#10;Automatisch gegenereerde beschrijving">
            <a:extLst>
              <a:ext uri="{FF2B5EF4-FFF2-40B4-BE49-F238E27FC236}">
                <a16:creationId xmlns:a16="http://schemas.microsoft.com/office/drawing/2014/main" id="{A53C0470-DD58-EB9D-10F8-93E6337A1263}"/>
              </a:ext>
            </a:extLst>
          </p:cNvPr>
          <p:cNvPicPr>
            <a:picLocks noChangeAspect="1"/>
          </p:cNvPicPr>
          <p:nvPr/>
        </p:nvPicPr>
        <p:blipFill>
          <a:blip r:embed="rId9"/>
          <a:stretch>
            <a:fillRect/>
          </a:stretch>
        </p:blipFill>
        <p:spPr>
          <a:xfrm>
            <a:off x="7452371" y="1128397"/>
            <a:ext cx="1015063" cy="509805"/>
          </a:xfrm>
          <a:prstGeom prst="rect">
            <a:avLst/>
          </a:prstGeom>
        </p:spPr>
      </p:pic>
    </p:spTree>
    <p:extLst>
      <p:ext uri="{BB962C8B-B14F-4D97-AF65-F5344CB8AC3E}">
        <p14:creationId xmlns:p14="http://schemas.microsoft.com/office/powerpoint/2010/main" val="161227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11157" y="375188"/>
            <a:ext cx="7641272" cy="484659"/>
          </a:xfrm>
        </p:spPr>
        <p:txBody>
          <a:bodyPr>
            <a:normAutofit fontScale="90000"/>
          </a:bodyPr>
          <a:lstStyle/>
          <a:p>
            <a:r>
              <a:rPr lang="nl-NL">
                <a:solidFill>
                  <a:srgbClr val="6A2B86"/>
                </a:solidFill>
              </a:rPr>
              <a:t>Schoolaanwezigheid, zo vroeg mogelijk en adequaat handelen. Samen zijn we partners voor de jeugdige</a:t>
            </a:r>
          </a:p>
        </p:txBody>
      </p:sp>
      <p:sp>
        <p:nvSpPr>
          <p:cNvPr id="4" name="AutoShape 2" descr="https://euc-powerpoint.officeapps.live.com/pods/GetClipboardImage.ashx?Id=c1cc7492-0976-4959-b084-029211d2b02c&amp;DC=GEU6&amp;pkey=108927d3-32f1-449f-87a2-0c5dc0af191b&amp;wdwaccluster=GEU6"/>
          <p:cNvSpPr>
            <a:spLocks noChangeAspect="1" noChangeArrowheads="1"/>
          </p:cNvSpPr>
          <p:nvPr/>
        </p:nvSpPr>
        <p:spPr bwMode="auto">
          <a:xfrm>
            <a:off x="164306"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a:solidFill>
                <a:prstClr val="black"/>
              </a:solidFill>
              <a:latin typeface="Aptos" panose="020B0004020202020204"/>
            </a:endParaRPr>
          </a:p>
        </p:txBody>
      </p:sp>
      <p:pic>
        <p:nvPicPr>
          <p:cNvPr id="7" name="Afbeelding 6" descr="Afbeelding met tekst, schermopname, cirkel, Lettertype&#10;&#10;Automatisch gegenereerde beschrijving">
            <a:extLst>
              <a:ext uri="{FF2B5EF4-FFF2-40B4-BE49-F238E27FC236}">
                <a16:creationId xmlns:a16="http://schemas.microsoft.com/office/drawing/2014/main" id="{70037D92-F602-7B95-67C1-ADACF1544FCA}"/>
              </a:ext>
            </a:extLst>
          </p:cNvPr>
          <p:cNvPicPr>
            <a:picLocks noChangeAspect="1"/>
          </p:cNvPicPr>
          <p:nvPr/>
        </p:nvPicPr>
        <p:blipFill>
          <a:blip r:embed="rId3"/>
          <a:stretch>
            <a:fillRect/>
          </a:stretch>
        </p:blipFill>
        <p:spPr>
          <a:xfrm>
            <a:off x="534907" y="1019383"/>
            <a:ext cx="2990786" cy="2507113"/>
          </a:xfrm>
          <a:prstGeom prst="rect">
            <a:avLst/>
          </a:prstGeom>
        </p:spPr>
      </p:pic>
      <p:pic>
        <p:nvPicPr>
          <p:cNvPr id="6" name="Afbeelding 5" descr="Afbeelding met tekst, diagram, schermopname, Plan&#10;&#10;Automatisch gegenereerde beschrijving">
            <a:extLst>
              <a:ext uri="{FF2B5EF4-FFF2-40B4-BE49-F238E27FC236}">
                <a16:creationId xmlns:a16="http://schemas.microsoft.com/office/drawing/2014/main" id="{112D4EA1-ACC1-A9BA-9B11-FB923818625C}"/>
              </a:ext>
            </a:extLst>
          </p:cNvPr>
          <p:cNvPicPr>
            <a:picLocks noChangeAspect="1"/>
          </p:cNvPicPr>
          <p:nvPr/>
        </p:nvPicPr>
        <p:blipFill>
          <a:blip r:embed="rId4"/>
          <a:stretch>
            <a:fillRect/>
          </a:stretch>
        </p:blipFill>
        <p:spPr>
          <a:xfrm>
            <a:off x="4231644" y="1017731"/>
            <a:ext cx="4157122" cy="2519048"/>
          </a:xfrm>
          <a:prstGeom prst="rect">
            <a:avLst/>
          </a:prstGeom>
        </p:spPr>
      </p:pic>
      <p:sp>
        <p:nvSpPr>
          <p:cNvPr id="11" name="Tekstvak 10">
            <a:extLst>
              <a:ext uri="{FF2B5EF4-FFF2-40B4-BE49-F238E27FC236}">
                <a16:creationId xmlns:a16="http://schemas.microsoft.com/office/drawing/2014/main" id="{B0A694DC-5032-0103-0AB0-98472D474126}"/>
              </a:ext>
            </a:extLst>
          </p:cNvPr>
          <p:cNvSpPr txBox="1"/>
          <p:nvPr/>
        </p:nvSpPr>
        <p:spPr>
          <a:xfrm>
            <a:off x="280555" y="3938155"/>
            <a:ext cx="3709554"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a:solidFill>
                  <a:prstClr val="black"/>
                </a:solidFill>
                <a:latin typeface="Calibri"/>
              </a:rPr>
              <a:t>Verschillende doelen en toch hetzelfde willen: </a:t>
            </a:r>
            <a:endParaRPr lang="nl-NL">
              <a:solidFill>
                <a:prstClr val="black"/>
              </a:solidFill>
              <a:latin typeface="Aptos" panose="020B0004020202020204"/>
            </a:endParaRPr>
          </a:p>
          <a:p>
            <a:pPr marL="214313" indent="-214313">
              <a:buFont typeface="Arial"/>
              <a:buChar char="•"/>
            </a:pPr>
            <a:r>
              <a:rPr lang="nl-NL">
                <a:solidFill>
                  <a:prstClr val="black"/>
                </a:solidFill>
                <a:latin typeface="Calibri"/>
              </a:rPr>
              <a:t>Meer aanwezigheid </a:t>
            </a:r>
            <a:endParaRPr lang="nl-NL">
              <a:solidFill>
                <a:prstClr val="black"/>
              </a:solidFill>
              <a:latin typeface="Aptos" panose="020B0004020202020204"/>
            </a:endParaRPr>
          </a:p>
          <a:p>
            <a:pPr marL="214313" indent="-214313">
              <a:buFont typeface="Arial"/>
              <a:buChar char="•"/>
            </a:pPr>
            <a:r>
              <a:rPr lang="nl-NL">
                <a:solidFill>
                  <a:prstClr val="black"/>
                </a:solidFill>
                <a:latin typeface="Calibri"/>
              </a:rPr>
              <a:t>Meer onderwijsdeelname</a:t>
            </a:r>
            <a:r>
              <a:rPr lang="nl-NL">
                <a:solidFill>
                  <a:prstClr val="black"/>
                </a:solidFill>
                <a:latin typeface="Calibri"/>
                <a:cs typeface="Calibri"/>
              </a:rPr>
              <a:t>​ </a:t>
            </a:r>
            <a:endParaRPr lang="nl-NL">
              <a:solidFill>
                <a:prstClr val="black"/>
              </a:solidFill>
              <a:latin typeface="Aptos" panose="020B0004020202020204"/>
              <a:cs typeface="Calibri"/>
            </a:endParaRPr>
          </a:p>
          <a:p>
            <a:pPr marL="214313" indent="-214313">
              <a:buFont typeface="Arial"/>
              <a:buChar char="•"/>
            </a:pPr>
            <a:r>
              <a:rPr lang="nl-NL">
                <a:solidFill>
                  <a:prstClr val="black"/>
                </a:solidFill>
                <a:latin typeface="Calibri"/>
                <a:cs typeface="Calibri"/>
              </a:rPr>
              <a:t>Wel ontwikkeling van de jongere</a:t>
            </a:r>
            <a:endParaRPr lang="nl-NL">
              <a:solidFill>
                <a:prstClr val="black"/>
              </a:solidFill>
              <a:latin typeface="Aptos" panose="020B0004020202020204"/>
            </a:endParaRPr>
          </a:p>
        </p:txBody>
      </p:sp>
      <p:pic>
        <p:nvPicPr>
          <p:cNvPr id="3" name="Afbeelding 2" descr="Afbeelding met Lettertype, Graphics, logo, grafische vormgeving&#10;&#10;Automatisch gegenereerde beschrijving">
            <a:extLst>
              <a:ext uri="{FF2B5EF4-FFF2-40B4-BE49-F238E27FC236}">
                <a16:creationId xmlns:a16="http://schemas.microsoft.com/office/drawing/2014/main" id="{8B8792D6-4A27-1DBE-641F-CC76E85EF04F}"/>
              </a:ext>
            </a:extLst>
          </p:cNvPr>
          <p:cNvPicPr>
            <a:picLocks noChangeAspect="1"/>
          </p:cNvPicPr>
          <p:nvPr/>
        </p:nvPicPr>
        <p:blipFill>
          <a:blip r:embed="rId5"/>
          <a:stretch>
            <a:fillRect/>
          </a:stretch>
        </p:blipFill>
        <p:spPr>
          <a:xfrm>
            <a:off x="8233474" y="4179558"/>
            <a:ext cx="796226" cy="836546"/>
          </a:xfrm>
          <a:prstGeom prst="rect">
            <a:avLst/>
          </a:prstGeom>
        </p:spPr>
      </p:pic>
    </p:spTree>
    <p:extLst>
      <p:ext uri="{BB962C8B-B14F-4D97-AF65-F5344CB8AC3E}">
        <p14:creationId xmlns:p14="http://schemas.microsoft.com/office/powerpoint/2010/main" val="115572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89590" y="116395"/>
            <a:ext cx="7641272" cy="484659"/>
          </a:xfrm>
        </p:spPr>
        <p:txBody>
          <a:bodyPr>
            <a:normAutofit fontScale="90000"/>
          </a:bodyPr>
          <a:lstStyle/>
          <a:p>
            <a:r>
              <a:rPr lang="nl-NL">
                <a:solidFill>
                  <a:srgbClr val="6A2B86"/>
                </a:solidFill>
              </a:rPr>
              <a:t>Schoolaanwezigheid, zo vroeg mogelijk en adequaat handelen</a:t>
            </a:r>
          </a:p>
        </p:txBody>
      </p:sp>
      <p:sp>
        <p:nvSpPr>
          <p:cNvPr id="4" name="AutoShape 2" descr="https://euc-powerpoint.officeapps.live.com/pods/GetClipboardImage.ashx?Id=c1cc7492-0976-4959-b084-029211d2b02c&amp;DC=GEU6&amp;pkey=108927d3-32f1-449f-87a2-0c5dc0af191b&amp;wdwaccluster=GEU6"/>
          <p:cNvSpPr>
            <a:spLocks noChangeAspect="1" noChangeArrowheads="1"/>
          </p:cNvSpPr>
          <p:nvPr/>
        </p:nvSpPr>
        <p:spPr bwMode="auto">
          <a:xfrm>
            <a:off x="164306"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a:solidFill>
                <a:prstClr val="black"/>
              </a:solidFill>
              <a:latin typeface="Aptos" panose="020B0004020202020204"/>
            </a:endParaRPr>
          </a:p>
        </p:txBody>
      </p:sp>
      <p:pic>
        <p:nvPicPr>
          <p:cNvPr id="2" name="Afbeelding 1" descr="Afbeelding met tekst, schermopname, lijn, diagram&#10;&#10;Automatisch gegenereerde beschrijving">
            <a:extLst>
              <a:ext uri="{FF2B5EF4-FFF2-40B4-BE49-F238E27FC236}">
                <a16:creationId xmlns:a16="http://schemas.microsoft.com/office/drawing/2014/main" id="{290A14A0-8D8B-9E30-277F-C13736BB5766}"/>
              </a:ext>
            </a:extLst>
          </p:cNvPr>
          <p:cNvPicPr>
            <a:picLocks noChangeAspect="1"/>
          </p:cNvPicPr>
          <p:nvPr/>
        </p:nvPicPr>
        <p:blipFill>
          <a:blip r:embed="rId3"/>
          <a:srcRect l="25041" r="25641" b="-20"/>
          <a:stretch/>
        </p:blipFill>
        <p:spPr>
          <a:xfrm>
            <a:off x="2288751" y="604151"/>
            <a:ext cx="4210646" cy="3937449"/>
          </a:xfrm>
          <a:prstGeom prst="rect">
            <a:avLst/>
          </a:prstGeom>
        </p:spPr>
      </p:pic>
      <p:sp>
        <p:nvSpPr>
          <p:cNvPr id="3" name="Tekstvak 2">
            <a:extLst>
              <a:ext uri="{FF2B5EF4-FFF2-40B4-BE49-F238E27FC236}">
                <a16:creationId xmlns:a16="http://schemas.microsoft.com/office/drawing/2014/main" id="{2B99AAAB-0C7F-641C-3F1B-8C5478BF4FBA}"/>
              </a:ext>
            </a:extLst>
          </p:cNvPr>
          <p:cNvSpPr txBox="1"/>
          <p:nvPr/>
        </p:nvSpPr>
        <p:spPr>
          <a:xfrm>
            <a:off x="166677" y="1290679"/>
            <a:ext cx="2313358" cy="258532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b="1">
                <a:solidFill>
                  <a:srgbClr val="FF0000"/>
                </a:solidFill>
                <a:latin typeface="Aptos" panose="020B0004020202020204"/>
              </a:rPr>
              <a:t>Chronische afwezigheid</a:t>
            </a:r>
          </a:p>
          <a:p>
            <a:endParaRPr lang="nl-NL" sz="1200">
              <a:solidFill>
                <a:srgbClr val="000000"/>
              </a:solidFill>
              <a:latin typeface="Aptos" panose="020B0004020202020204"/>
            </a:endParaRPr>
          </a:p>
          <a:p>
            <a:endParaRPr lang="nl-NL" sz="1200">
              <a:solidFill>
                <a:srgbClr val="000000"/>
              </a:solidFill>
              <a:latin typeface="Aptos" panose="020B0004020202020204"/>
            </a:endParaRPr>
          </a:p>
          <a:p>
            <a:endParaRPr lang="nl-NL" sz="1200">
              <a:solidFill>
                <a:srgbClr val="000000"/>
              </a:solidFill>
              <a:latin typeface="Aptos" panose="020B0004020202020204"/>
            </a:endParaRPr>
          </a:p>
          <a:p>
            <a:endParaRPr lang="nl-NL" sz="1200">
              <a:solidFill>
                <a:srgbClr val="000000"/>
              </a:solidFill>
              <a:latin typeface="Aptos" panose="020B0004020202020204"/>
            </a:endParaRPr>
          </a:p>
          <a:p>
            <a:r>
              <a:rPr lang="nl-NL" sz="1500" b="1">
                <a:solidFill>
                  <a:srgbClr val="FFC000"/>
                </a:solidFill>
                <a:latin typeface="Aptos" panose="020B0004020202020204"/>
              </a:rPr>
              <a:t>Ontluikende afwezigheid</a:t>
            </a:r>
            <a:endParaRPr lang="nl-NL" sz="1500">
              <a:solidFill>
                <a:srgbClr val="000000"/>
              </a:solidFill>
              <a:latin typeface="Aptos" panose="020B0004020202020204"/>
            </a:endParaRPr>
          </a:p>
          <a:p>
            <a:r>
              <a:rPr lang="nl-NL" sz="1500" b="1">
                <a:solidFill>
                  <a:srgbClr val="FFC000"/>
                </a:solidFill>
                <a:latin typeface="Aptos" panose="020B0004020202020204"/>
              </a:rPr>
              <a:t> --&gt; ziekte? </a:t>
            </a:r>
            <a:endParaRPr lang="nl-NL" sz="1500" b="1">
              <a:solidFill>
                <a:srgbClr val="00B0F0"/>
              </a:solidFill>
              <a:latin typeface="Aptos" panose="020B0004020202020204"/>
            </a:endParaRPr>
          </a:p>
          <a:p>
            <a:endParaRPr lang="nl-NL" sz="1200">
              <a:solidFill>
                <a:srgbClr val="000000"/>
              </a:solidFill>
              <a:latin typeface="Aptos" panose="020B0004020202020204"/>
            </a:endParaRPr>
          </a:p>
          <a:p>
            <a:endParaRPr lang="nl-NL" sz="1500" b="1">
              <a:solidFill>
                <a:srgbClr val="00B050"/>
              </a:solidFill>
              <a:latin typeface="Aptos" panose="020B0004020202020204"/>
            </a:endParaRPr>
          </a:p>
          <a:p>
            <a:endParaRPr lang="nl-NL" sz="1500" b="1">
              <a:solidFill>
                <a:srgbClr val="00B050"/>
              </a:solidFill>
              <a:latin typeface="Aptos" panose="020B0004020202020204"/>
            </a:endParaRPr>
          </a:p>
          <a:p>
            <a:endParaRPr lang="nl-NL" sz="1500" b="1">
              <a:solidFill>
                <a:srgbClr val="00B050"/>
              </a:solidFill>
              <a:latin typeface="Aptos" panose="020B0004020202020204"/>
            </a:endParaRPr>
          </a:p>
          <a:p>
            <a:r>
              <a:rPr lang="nl-NL" sz="1500" b="1">
                <a:solidFill>
                  <a:srgbClr val="00B050"/>
                </a:solidFill>
                <a:latin typeface="Aptos" panose="020B0004020202020204"/>
              </a:rPr>
              <a:t>Goede aanwezigheid</a:t>
            </a:r>
            <a:endParaRPr lang="nl-NL" sz="1200">
              <a:solidFill>
                <a:srgbClr val="000000"/>
              </a:solidFill>
              <a:latin typeface="Aptos" panose="020B0004020202020204"/>
            </a:endParaRPr>
          </a:p>
        </p:txBody>
      </p:sp>
      <p:pic>
        <p:nvPicPr>
          <p:cNvPr id="5" name="Afbeelding 4">
            <a:extLst>
              <a:ext uri="{FF2B5EF4-FFF2-40B4-BE49-F238E27FC236}">
                <a16:creationId xmlns:a16="http://schemas.microsoft.com/office/drawing/2014/main" id="{F9C09A4F-9978-3518-8CDC-BEA6943A39F9}"/>
              </a:ext>
            </a:extLst>
          </p:cNvPr>
          <p:cNvPicPr>
            <a:picLocks noChangeAspect="1"/>
          </p:cNvPicPr>
          <p:nvPr/>
        </p:nvPicPr>
        <p:blipFill>
          <a:blip r:embed="rId4"/>
          <a:stretch>
            <a:fillRect/>
          </a:stretch>
        </p:blipFill>
        <p:spPr>
          <a:xfrm>
            <a:off x="4568257" y="2805130"/>
            <a:ext cx="1710909" cy="448655"/>
          </a:xfrm>
          <a:prstGeom prst="rect">
            <a:avLst/>
          </a:prstGeom>
        </p:spPr>
      </p:pic>
      <p:pic>
        <p:nvPicPr>
          <p:cNvPr id="7" name="Afbeelding 6">
            <a:extLst>
              <a:ext uri="{FF2B5EF4-FFF2-40B4-BE49-F238E27FC236}">
                <a16:creationId xmlns:a16="http://schemas.microsoft.com/office/drawing/2014/main" id="{EDC5AA03-CD90-8B8D-B5EB-4ED2AF84E414}"/>
              </a:ext>
            </a:extLst>
          </p:cNvPr>
          <p:cNvPicPr>
            <a:picLocks noChangeAspect="1"/>
          </p:cNvPicPr>
          <p:nvPr/>
        </p:nvPicPr>
        <p:blipFill>
          <a:blip r:embed="rId5"/>
          <a:stretch>
            <a:fillRect/>
          </a:stretch>
        </p:blipFill>
        <p:spPr>
          <a:xfrm>
            <a:off x="5009312" y="3577736"/>
            <a:ext cx="1270775" cy="580841"/>
          </a:xfrm>
          <a:prstGeom prst="rect">
            <a:avLst/>
          </a:prstGeom>
        </p:spPr>
      </p:pic>
      <p:pic>
        <p:nvPicPr>
          <p:cNvPr id="10" name="Afbeelding 9" descr="Afbeelding met Lettertype, Graphics, logo, grafische vormgeving&#10;&#10;Automatisch gegenereerde beschrijving">
            <a:extLst>
              <a:ext uri="{FF2B5EF4-FFF2-40B4-BE49-F238E27FC236}">
                <a16:creationId xmlns:a16="http://schemas.microsoft.com/office/drawing/2014/main" id="{D36BE41C-DC5E-C6F1-C4DD-BF49E327363D}"/>
              </a:ext>
            </a:extLst>
          </p:cNvPr>
          <p:cNvPicPr>
            <a:picLocks noChangeAspect="1"/>
          </p:cNvPicPr>
          <p:nvPr/>
        </p:nvPicPr>
        <p:blipFill>
          <a:blip r:embed="rId6"/>
          <a:stretch>
            <a:fillRect/>
          </a:stretch>
        </p:blipFill>
        <p:spPr>
          <a:xfrm>
            <a:off x="8427204" y="4382973"/>
            <a:ext cx="602497" cy="633131"/>
          </a:xfrm>
          <a:prstGeom prst="rect">
            <a:avLst/>
          </a:prstGeom>
        </p:spPr>
      </p:pic>
    </p:spTree>
    <p:extLst>
      <p:ext uri="{BB962C8B-B14F-4D97-AF65-F5344CB8AC3E}">
        <p14:creationId xmlns:p14="http://schemas.microsoft.com/office/powerpoint/2010/main" val="126451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20776-B738-0D8E-11D8-FB9503A2BC89}"/>
              </a:ext>
            </a:extLst>
          </p:cNvPr>
          <p:cNvSpPr>
            <a:spLocks noGrp="1"/>
          </p:cNvSpPr>
          <p:nvPr>
            <p:ph type="title"/>
          </p:nvPr>
        </p:nvSpPr>
        <p:spPr>
          <a:xfrm>
            <a:off x="629841" y="342900"/>
            <a:ext cx="2949178" cy="919596"/>
          </a:xfrm>
        </p:spPr>
        <p:txBody>
          <a:bodyPr/>
          <a:lstStyle/>
          <a:p>
            <a:r>
              <a:rPr lang="nl-NL"/>
              <a:t>Take home</a:t>
            </a:r>
          </a:p>
        </p:txBody>
      </p:sp>
      <p:sp>
        <p:nvSpPr>
          <p:cNvPr id="4" name="Tijdelijke aanduiding voor tekst 3">
            <a:extLst>
              <a:ext uri="{FF2B5EF4-FFF2-40B4-BE49-F238E27FC236}">
                <a16:creationId xmlns:a16="http://schemas.microsoft.com/office/drawing/2014/main" id="{B3E3F7BF-0290-699C-17FA-45B94F3424E3}"/>
              </a:ext>
            </a:extLst>
          </p:cNvPr>
          <p:cNvSpPr>
            <a:spLocks noGrp="1"/>
          </p:cNvSpPr>
          <p:nvPr>
            <p:ph type="body" sz="half" idx="2"/>
          </p:nvPr>
        </p:nvSpPr>
        <p:spPr>
          <a:xfrm>
            <a:off x="245377" y="1741344"/>
            <a:ext cx="7022414" cy="2561684"/>
          </a:xfrm>
        </p:spPr>
        <p:txBody>
          <a:bodyPr vert="horz" lIns="68580" tIns="34290" rIns="68580" bIns="34290" rtlCol="0" anchor="t">
            <a:normAutofit/>
          </a:bodyPr>
          <a:lstStyle/>
          <a:p>
            <a:r>
              <a:rPr lang="nl-NL" sz="1800" b="1" dirty="0"/>
              <a:t>Registreren is een hulpmiddel om te signaleren en monitoren en het gesprek aan te gaan vanuit zorg. </a:t>
            </a:r>
          </a:p>
          <a:p>
            <a:endParaRPr lang="nl-NL" sz="1800" dirty="0"/>
          </a:p>
          <a:p>
            <a:r>
              <a:rPr lang="nl-NL" sz="1800" dirty="0">
                <a:ea typeface="+mn-lt"/>
                <a:cs typeface="+mn-lt"/>
              </a:rPr>
              <a:t>Samen zijn we partners voor de jeugdige en hun ouders</a:t>
            </a:r>
            <a:endParaRPr lang="nl-NL" dirty="0"/>
          </a:p>
        </p:txBody>
      </p:sp>
      <p:pic>
        <p:nvPicPr>
          <p:cNvPr id="8" name="Afbeelding 7" descr="Afbeelding met Lettertype, Graphics, logo, grafische vormgeving&#10;&#10;Automatisch gegenereerde beschrijving">
            <a:extLst>
              <a:ext uri="{FF2B5EF4-FFF2-40B4-BE49-F238E27FC236}">
                <a16:creationId xmlns:a16="http://schemas.microsoft.com/office/drawing/2014/main" id="{496C66B9-FD03-41BB-0EE5-ED7CE6842D11}"/>
              </a:ext>
            </a:extLst>
          </p:cNvPr>
          <p:cNvPicPr>
            <a:picLocks noChangeAspect="1"/>
          </p:cNvPicPr>
          <p:nvPr/>
        </p:nvPicPr>
        <p:blipFill>
          <a:blip r:embed="rId2"/>
          <a:stretch>
            <a:fillRect/>
          </a:stretch>
        </p:blipFill>
        <p:spPr>
          <a:xfrm>
            <a:off x="8291593" y="4295796"/>
            <a:ext cx="738107" cy="720308"/>
          </a:xfrm>
          <a:prstGeom prst="rect">
            <a:avLst/>
          </a:prstGeom>
        </p:spPr>
      </p:pic>
      <p:pic>
        <p:nvPicPr>
          <p:cNvPr id="7" name="Afbeelding 6" descr="Afbeelding met tafel&#10;&#10;Automatisch gegenereerde beschrijving">
            <a:extLst>
              <a:ext uri="{FF2B5EF4-FFF2-40B4-BE49-F238E27FC236}">
                <a16:creationId xmlns:a16="http://schemas.microsoft.com/office/drawing/2014/main" id="{32B1FD4F-6CC5-4513-3C85-3AE1D73BED00}"/>
              </a:ext>
            </a:extLst>
          </p:cNvPr>
          <p:cNvPicPr>
            <a:picLocks noChangeAspect="1"/>
          </p:cNvPicPr>
          <p:nvPr/>
        </p:nvPicPr>
        <p:blipFill>
          <a:blip r:embed="rId3"/>
          <a:stretch>
            <a:fillRect/>
          </a:stretch>
        </p:blipFill>
        <p:spPr>
          <a:xfrm>
            <a:off x="3303639" y="3111910"/>
            <a:ext cx="3126658" cy="1652648"/>
          </a:xfrm>
          <a:prstGeom prst="rect">
            <a:avLst/>
          </a:prstGeom>
        </p:spPr>
      </p:pic>
    </p:spTree>
    <p:extLst>
      <p:ext uri="{BB962C8B-B14F-4D97-AF65-F5344CB8AC3E}">
        <p14:creationId xmlns:p14="http://schemas.microsoft.com/office/powerpoint/2010/main" val="3413908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0BD4E-6266-FC60-CBCB-008D130B17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975DEB-805A-D9C4-A83C-C9CC8A563213}"/>
              </a:ext>
            </a:extLst>
          </p:cNvPr>
          <p:cNvSpPr>
            <a:spLocks noGrp="1"/>
          </p:cNvSpPr>
          <p:nvPr>
            <p:ph type="ctrTitle"/>
          </p:nvPr>
        </p:nvSpPr>
        <p:spPr>
          <a:xfrm>
            <a:off x="0" y="1325845"/>
            <a:ext cx="6858000" cy="1790700"/>
          </a:xfrm>
        </p:spPr>
        <p:txBody>
          <a:bodyPr/>
          <a:lstStyle/>
          <a:p>
            <a:r>
              <a:rPr lang="nl-NL" dirty="0"/>
              <a:t>Aan de slag met schoolaanwezigheid!</a:t>
            </a:r>
          </a:p>
        </p:txBody>
      </p:sp>
      <p:sp>
        <p:nvSpPr>
          <p:cNvPr id="3" name="Ondertitel 2">
            <a:extLst>
              <a:ext uri="{FF2B5EF4-FFF2-40B4-BE49-F238E27FC236}">
                <a16:creationId xmlns:a16="http://schemas.microsoft.com/office/drawing/2014/main" id="{1C6DA787-2720-8A94-5DEB-354A51395FF1}"/>
              </a:ext>
            </a:extLst>
          </p:cNvPr>
          <p:cNvSpPr>
            <a:spLocks noGrp="1"/>
          </p:cNvSpPr>
          <p:nvPr>
            <p:ph type="subTitle" idx="1"/>
          </p:nvPr>
        </p:nvSpPr>
        <p:spPr>
          <a:xfrm>
            <a:off x="0" y="3172626"/>
            <a:ext cx="6858000" cy="1248387"/>
          </a:xfrm>
        </p:spPr>
        <p:txBody>
          <a:bodyPr/>
          <a:lstStyle/>
          <a:p>
            <a:endParaRPr lang="nl-NL" dirty="0"/>
          </a:p>
        </p:txBody>
      </p:sp>
    </p:spTree>
    <p:extLst>
      <p:ext uri="{BB962C8B-B14F-4D97-AF65-F5344CB8AC3E}">
        <p14:creationId xmlns:p14="http://schemas.microsoft.com/office/powerpoint/2010/main" val="14374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AA121-E6FF-46F6-AFD6-D157C5B7F96F}"/>
              </a:ext>
            </a:extLst>
          </p:cNvPr>
          <p:cNvSpPr>
            <a:spLocks noGrp="1"/>
          </p:cNvSpPr>
          <p:nvPr>
            <p:ph type="title"/>
          </p:nvPr>
        </p:nvSpPr>
        <p:spPr/>
        <p:txBody>
          <a:bodyPr/>
          <a:lstStyle/>
          <a:p>
            <a:r>
              <a:rPr lang="nl-NL"/>
              <a:t>Wie zijn wij? </a:t>
            </a:r>
            <a:endParaRPr lang="nl-NL" dirty="0"/>
          </a:p>
        </p:txBody>
      </p:sp>
      <p:pic>
        <p:nvPicPr>
          <p:cNvPr id="6" name="Tijdelijke aanduiding voor inhoud 5">
            <a:extLst>
              <a:ext uri="{FF2B5EF4-FFF2-40B4-BE49-F238E27FC236}">
                <a16:creationId xmlns:a16="http://schemas.microsoft.com/office/drawing/2014/main" id="{CBFA3A08-DBA9-12C1-60F0-0C2DE0BCC3BE}"/>
              </a:ext>
            </a:extLst>
          </p:cNvPr>
          <p:cNvPicPr>
            <a:picLocks noGrp="1" noChangeAspect="1"/>
          </p:cNvPicPr>
          <p:nvPr>
            <p:ph idx="1"/>
          </p:nvPr>
        </p:nvPicPr>
        <p:blipFill>
          <a:blip r:embed="rId2"/>
          <a:stretch>
            <a:fillRect/>
          </a:stretch>
        </p:blipFill>
        <p:spPr>
          <a:xfrm>
            <a:off x="4782149" y="2289321"/>
            <a:ext cx="2249619" cy="2249619"/>
          </a:xfrm>
          <a:prstGeom prst="rect">
            <a:avLst/>
          </a:prstGeom>
        </p:spPr>
      </p:pic>
      <p:pic>
        <p:nvPicPr>
          <p:cNvPr id="4" name="Afbeelding 3">
            <a:extLst>
              <a:ext uri="{FF2B5EF4-FFF2-40B4-BE49-F238E27FC236}">
                <a16:creationId xmlns:a16="http://schemas.microsoft.com/office/drawing/2014/main" id="{9CCA3FEA-0C95-EC9B-B94A-65C26C4B7DF5}"/>
              </a:ext>
            </a:extLst>
          </p:cNvPr>
          <p:cNvPicPr>
            <a:picLocks noChangeAspect="1"/>
          </p:cNvPicPr>
          <p:nvPr/>
        </p:nvPicPr>
        <p:blipFill>
          <a:blip r:embed="rId3"/>
          <a:stretch>
            <a:fillRect/>
          </a:stretch>
        </p:blipFill>
        <p:spPr>
          <a:xfrm>
            <a:off x="738758" y="1342239"/>
            <a:ext cx="1576589" cy="1994783"/>
          </a:xfrm>
          <a:prstGeom prst="rect">
            <a:avLst/>
          </a:prstGeom>
          <a:ln>
            <a:noFill/>
          </a:ln>
          <a:effectLst>
            <a:outerShdw blurRad="292100" dist="139700" dir="2700000" algn="tl" rotWithShape="0">
              <a:srgbClr val="333333">
                <a:alpha val="65000"/>
              </a:srgbClr>
            </a:outerShdw>
          </a:effectLst>
        </p:spPr>
      </p:pic>
      <p:pic>
        <p:nvPicPr>
          <p:cNvPr id="5" name="m_-4116824832881894167Afbeelding 10">
            <a:extLst>
              <a:ext uri="{FF2B5EF4-FFF2-40B4-BE49-F238E27FC236}">
                <a16:creationId xmlns:a16="http://schemas.microsoft.com/office/drawing/2014/main" id="{03D61318-45D1-FA9E-0D79-DC5D45C4E0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9651" y="3863146"/>
            <a:ext cx="3590474" cy="861714"/>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7BF5A20B-0697-490A-1D8C-BF9B19C4FF5B}"/>
              </a:ext>
            </a:extLst>
          </p:cNvPr>
          <p:cNvPicPr>
            <a:picLocks noChangeAspect="1"/>
          </p:cNvPicPr>
          <p:nvPr/>
        </p:nvPicPr>
        <p:blipFill>
          <a:blip r:embed="rId5"/>
          <a:stretch>
            <a:fillRect/>
          </a:stretch>
        </p:blipFill>
        <p:spPr>
          <a:xfrm>
            <a:off x="7001204" y="1166503"/>
            <a:ext cx="983566" cy="1538657"/>
          </a:xfrm>
          <a:prstGeom prst="rect">
            <a:avLst/>
          </a:prstGeom>
        </p:spPr>
      </p:pic>
      <p:sp>
        <p:nvSpPr>
          <p:cNvPr id="8" name="Tekstvak 7">
            <a:extLst>
              <a:ext uri="{FF2B5EF4-FFF2-40B4-BE49-F238E27FC236}">
                <a16:creationId xmlns:a16="http://schemas.microsoft.com/office/drawing/2014/main" id="{F95450BF-90E5-311A-1EAA-CC8F138CC134}"/>
              </a:ext>
            </a:extLst>
          </p:cNvPr>
          <p:cNvSpPr txBox="1"/>
          <p:nvPr/>
        </p:nvSpPr>
        <p:spPr>
          <a:xfrm>
            <a:off x="2423533" y="3036940"/>
            <a:ext cx="1226134" cy="300082"/>
          </a:xfrm>
          <a:prstGeom prst="rect">
            <a:avLst/>
          </a:prstGeom>
          <a:noFill/>
        </p:spPr>
        <p:txBody>
          <a:bodyPr wrap="square" rtlCol="0">
            <a:spAutoFit/>
          </a:bodyPr>
          <a:lstStyle/>
          <a:p>
            <a:r>
              <a:rPr lang="nl-NL" dirty="0"/>
              <a:t>Irma de Wit</a:t>
            </a:r>
          </a:p>
        </p:txBody>
      </p:sp>
      <p:sp>
        <p:nvSpPr>
          <p:cNvPr id="9" name="Tekstvak 8">
            <a:extLst>
              <a:ext uri="{FF2B5EF4-FFF2-40B4-BE49-F238E27FC236}">
                <a16:creationId xmlns:a16="http://schemas.microsoft.com/office/drawing/2014/main" id="{70331E8F-9C65-EB08-1E83-E3D50014686C}"/>
              </a:ext>
            </a:extLst>
          </p:cNvPr>
          <p:cNvSpPr txBox="1"/>
          <p:nvPr/>
        </p:nvSpPr>
        <p:spPr>
          <a:xfrm>
            <a:off x="7001204" y="2886899"/>
            <a:ext cx="1600103" cy="300082"/>
          </a:xfrm>
          <a:prstGeom prst="rect">
            <a:avLst/>
          </a:prstGeom>
          <a:noFill/>
        </p:spPr>
        <p:txBody>
          <a:bodyPr wrap="square" rtlCol="0">
            <a:spAutoFit/>
          </a:bodyPr>
          <a:lstStyle/>
          <a:p>
            <a:r>
              <a:rPr lang="nl-NL" dirty="0"/>
              <a:t>Melchior Wammes</a:t>
            </a:r>
          </a:p>
        </p:txBody>
      </p:sp>
      <p:pic>
        <p:nvPicPr>
          <p:cNvPr id="10" name="Afbeelding 9">
            <a:extLst>
              <a:ext uri="{FF2B5EF4-FFF2-40B4-BE49-F238E27FC236}">
                <a16:creationId xmlns:a16="http://schemas.microsoft.com/office/drawing/2014/main" id="{DC4F6516-21F3-135D-8B40-D8070439F01E}"/>
              </a:ext>
            </a:extLst>
          </p:cNvPr>
          <p:cNvPicPr>
            <a:picLocks noChangeAspect="1"/>
          </p:cNvPicPr>
          <p:nvPr/>
        </p:nvPicPr>
        <p:blipFill>
          <a:blip r:embed="rId6"/>
          <a:stretch>
            <a:fillRect/>
          </a:stretch>
        </p:blipFill>
        <p:spPr>
          <a:xfrm>
            <a:off x="3880125" y="572269"/>
            <a:ext cx="1316801" cy="1188468"/>
          </a:xfrm>
          <a:prstGeom prst="rect">
            <a:avLst/>
          </a:prstGeom>
        </p:spPr>
      </p:pic>
      <p:pic>
        <p:nvPicPr>
          <p:cNvPr id="11" name="Afbeelding 10">
            <a:extLst>
              <a:ext uri="{FF2B5EF4-FFF2-40B4-BE49-F238E27FC236}">
                <a16:creationId xmlns:a16="http://schemas.microsoft.com/office/drawing/2014/main" id="{7435CCD3-06AD-4DEB-10BE-BE3A74FEFDDE}"/>
              </a:ext>
            </a:extLst>
          </p:cNvPr>
          <p:cNvPicPr>
            <a:picLocks noChangeAspect="1"/>
          </p:cNvPicPr>
          <p:nvPr/>
        </p:nvPicPr>
        <p:blipFill>
          <a:blip r:embed="rId7"/>
          <a:stretch>
            <a:fillRect/>
          </a:stretch>
        </p:blipFill>
        <p:spPr>
          <a:xfrm>
            <a:off x="2601655" y="1794140"/>
            <a:ext cx="2096024" cy="1116065"/>
          </a:xfrm>
          <a:prstGeom prst="rect">
            <a:avLst/>
          </a:prstGeom>
        </p:spPr>
      </p:pic>
    </p:spTree>
    <p:extLst>
      <p:ext uri="{BB962C8B-B14F-4D97-AF65-F5344CB8AC3E}">
        <p14:creationId xmlns:p14="http://schemas.microsoft.com/office/powerpoint/2010/main" val="2889380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D110C-79A2-F9BE-8A2A-12CC979D0181}"/>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44D25182-4782-C0E5-5F0C-D34196EE6163}"/>
              </a:ext>
            </a:extLst>
          </p:cNvPr>
          <p:cNvSpPr>
            <a:spLocks noGrp="1"/>
          </p:cNvSpPr>
          <p:nvPr>
            <p:ph idx="1"/>
          </p:nvPr>
        </p:nvSpPr>
        <p:spPr/>
        <p:txBody>
          <a:bodyPr/>
          <a:lstStyle/>
          <a:p>
            <a:r>
              <a:rPr lang="nl-NL" dirty="0">
                <a:hlinkClick r:id="rId2"/>
              </a:rPr>
              <a:t>Publicatie | Aan de slag met schoolaanwezigheid - Steunpunt Passend Onderwijs</a:t>
            </a:r>
            <a:endParaRPr lang="nl-NL" dirty="0"/>
          </a:p>
          <a:p>
            <a:endParaRPr lang="nl-NL" dirty="0"/>
          </a:p>
          <a:p>
            <a:r>
              <a:rPr lang="nl-NL" dirty="0">
                <a:hlinkClick r:id="rId3"/>
              </a:rPr>
              <a:t>Kennisnetwerk Schoolaanwezigheid | Nederlands Jeugdinstituut</a:t>
            </a:r>
            <a:endParaRPr lang="nl-NL" dirty="0"/>
          </a:p>
          <a:p>
            <a:pPr marL="0" indent="0">
              <a:buNone/>
            </a:pPr>
            <a:endParaRPr lang="nl-NL" dirty="0"/>
          </a:p>
          <a:p>
            <a:r>
              <a:rPr lang="nl-NL" dirty="0">
                <a:hlinkClick r:id="rId4"/>
              </a:rPr>
              <a:t>Home - </a:t>
            </a:r>
            <a:r>
              <a:rPr lang="nl-NL" dirty="0" err="1">
                <a:hlinkClick r:id="rId4"/>
              </a:rPr>
              <a:t>Insa</a:t>
            </a:r>
            <a:r>
              <a:rPr lang="nl-NL" dirty="0">
                <a:hlinkClick r:id="rId4"/>
              </a:rPr>
              <a:t> Network</a:t>
            </a:r>
            <a:endParaRPr lang="nl-NL" dirty="0"/>
          </a:p>
          <a:p>
            <a:endParaRPr lang="nl-NL" dirty="0"/>
          </a:p>
          <a:p>
            <a:r>
              <a:rPr lang="nl-NL" dirty="0">
                <a:hlinkClick r:id="rId5"/>
              </a:rPr>
              <a:t>irmadewit@vo-raad.nl</a:t>
            </a:r>
            <a:endParaRPr lang="nl-NL" dirty="0"/>
          </a:p>
          <a:p>
            <a:endParaRPr lang="nl-NL" dirty="0"/>
          </a:p>
        </p:txBody>
      </p:sp>
      <p:pic>
        <p:nvPicPr>
          <p:cNvPr id="5" name="Afbeelding 4">
            <a:extLst>
              <a:ext uri="{FF2B5EF4-FFF2-40B4-BE49-F238E27FC236}">
                <a16:creationId xmlns:a16="http://schemas.microsoft.com/office/drawing/2014/main" id="{9E9CAB59-A3CB-23AE-9ED4-634D2402C64C}"/>
              </a:ext>
            </a:extLst>
          </p:cNvPr>
          <p:cNvPicPr>
            <a:picLocks noChangeAspect="1"/>
          </p:cNvPicPr>
          <p:nvPr/>
        </p:nvPicPr>
        <p:blipFill>
          <a:blip r:embed="rId6"/>
          <a:stretch>
            <a:fillRect/>
          </a:stretch>
        </p:blipFill>
        <p:spPr>
          <a:xfrm>
            <a:off x="7992048" y="2159262"/>
            <a:ext cx="914058" cy="824976"/>
          </a:xfrm>
          <a:prstGeom prst="rect">
            <a:avLst/>
          </a:prstGeom>
        </p:spPr>
      </p:pic>
      <p:pic>
        <p:nvPicPr>
          <p:cNvPr id="6" name="Afbeelding 5">
            <a:extLst>
              <a:ext uri="{FF2B5EF4-FFF2-40B4-BE49-F238E27FC236}">
                <a16:creationId xmlns:a16="http://schemas.microsoft.com/office/drawing/2014/main" id="{22A7E384-D8A6-22E9-155C-7C92D307A873}"/>
              </a:ext>
            </a:extLst>
          </p:cNvPr>
          <p:cNvPicPr>
            <a:picLocks noChangeAspect="1"/>
          </p:cNvPicPr>
          <p:nvPr/>
        </p:nvPicPr>
        <p:blipFill>
          <a:blip r:embed="rId7"/>
          <a:stretch>
            <a:fillRect/>
          </a:stretch>
        </p:blipFill>
        <p:spPr>
          <a:xfrm>
            <a:off x="3418546" y="3209248"/>
            <a:ext cx="1515978" cy="807209"/>
          </a:xfrm>
          <a:prstGeom prst="rect">
            <a:avLst/>
          </a:prstGeom>
        </p:spPr>
      </p:pic>
    </p:spTree>
    <p:extLst>
      <p:ext uri="{BB962C8B-B14F-4D97-AF65-F5344CB8AC3E}">
        <p14:creationId xmlns:p14="http://schemas.microsoft.com/office/powerpoint/2010/main" val="120384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9144000" cy="172142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FDAA121-E6FF-46F6-AFD6-D157C5B7F96F}"/>
              </a:ext>
            </a:extLst>
          </p:cNvPr>
          <p:cNvSpPr>
            <a:spLocks noGrp="1"/>
          </p:cNvSpPr>
          <p:nvPr>
            <p:ph type="title"/>
          </p:nvPr>
        </p:nvSpPr>
        <p:spPr>
          <a:xfrm>
            <a:off x="852777" y="411480"/>
            <a:ext cx="7157553" cy="891540"/>
          </a:xfrm>
        </p:spPr>
        <p:txBody>
          <a:bodyPr>
            <a:normAutofit/>
          </a:bodyPr>
          <a:lstStyle/>
          <a:p>
            <a:r>
              <a:rPr lang="nl-NL">
                <a:solidFill>
                  <a:schemeClr val="tx1">
                    <a:lumMod val="85000"/>
                    <a:lumOff val="15000"/>
                  </a:schemeClr>
                </a:solidFill>
              </a:rPr>
              <a:t>Wat is schoolaanwezigheid?</a:t>
            </a:r>
          </a:p>
        </p:txBody>
      </p:sp>
      <p:sp>
        <p:nvSpPr>
          <p:cNvPr id="3" name="Tijdelijke aanduiding voor inhoud 2">
            <a:extLst>
              <a:ext uri="{FF2B5EF4-FFF2-40B4-BE49-F238E27FC236}">
                <a16:creationId xmlns:a16="http://schemas.microsoft.com/office/drawing/2014/main" id="{2793A5AF-E74C-4152-A66E-A90531319D2F}"/>
              </a:ext>
            </a:extLst>
          </p:cNvPr>
          <p:cNvSpPr>
            <a:spLocks noGrp="1"/>
          </p:cNvSpPr>
          <p:nvPr>
            <p:ph idx="1"/>
          </p:nvPr>
        </p:nvSpPr>
        <p:spPr>
          <a:xfrm>
            <a:off x="1468490" y="1823823"/>
            <a:ext cx="6207019" cy="2490024"/>
          </a:xfrm>
        </p:spPr>
        <p:txBody>
          <a:bodyPr anchor="ctr">
            <a:normAutofit/>
          </a:bodyPr>
          <a:lstStyle/>
          <a:p>
            <a:pPr marL="0" indent="0">
              <a:buNone/>
            </a:pPr>
            <a:r>
              <a:rPr lang="nl-NL" sz="1500" b="0" i="0">
                <a:solidFill>
                  <a:schemeClr val="tx1">
                    <a:lumMod val="85000"/>
                    <a:lumOff val="15000"/>
                  </a:schemeClr>
                </a:solidFill>
                <a:effectLst/>
                <a:latin typeface="Unit Rounded Pro"/>
              </a:rPr>
              <a:t>Schoolaanwezigheid betekent dat elk kind zich op basis van eigen mogelijkheden zo goed mogelijk kan ontwikkelen. Het kunnen deelnemen aan onderwijs, in welke vorm of op welke plek dan ook, is een belangrijke voorwaarde. Vertrekpunt is een positief pedagogisch schoolklimaat waar alle leerlingen zich welkom, veilig en gehoord voelen. En waar onderwijs en soms ook zorg op hun behoeften worden afgestemd.</a:t>
            </a:r>
            <a:endParaRPr lang="nl-NL" sz="1500">
              <a:solidFill>
                <a:schemeClr val="tx1">
                  <a:lumMod val="85000"/>
                  <a:lumOff val="15000"/>
                </a:schemeClr>
              </a:solidFill>
            </a:endParaRPr>
          </a:p>
          <a:p>
            <a:endParaRPr lang="nl-NL" sz="1500">
              <a:solidFill>
                <a:schemeClr val="tx1">
                  <a:lumMod val="85000"/>
                  <a:lumOff val="15000"/>
                </a:schemeClr>
              </a:solidFill>
            </a:endParaRPr>
          </a:p>
        </p:txBody>
      </p:sp>
      <p:sp>
        <p:nvSpPr>
          <p:cNvPr id="37" name="Freeform: Shape 36">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447817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7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AAC55EC-2641-74F9-F4B5-69BF128951E0}"/>
              </a:ext>
            </a:extLst>
          </p:cNvPr>
          <p:cNvGraphicFramePr>
            <a:graphicFrameLocks noChangeAspect="1"/>
          </p:cNvGraphicFramePr>
          <p:nvPr>
            <p:extLst>
              <p:ext uri="{D42A27DB-BD31-4B8C-83A1-F6EECF244321}">
                <p14:modId xmlns:p14="http://schemas.microsoft.com/office/powerpoint/2010/main" val="4215131462"/>
              </p:ext>
            </p:extLst>
          </p:nvPr>
        </p:nvGraphicFramePr>
        <p:xfrm>
          <a:off x="0" y="0"/>
          <a:ext cx="8631043" cy="5143499"/>
        </p:xfrm>
        <a:graphic>
          <a:graphicData uri="http://schemas.openxmlformats.org/presentationml/2006/ole">
            <mc:AlternateContent xmlns:mc="http://schemas.openxmlformats.org/markup-compatibility/2006">
              <mc:Choice xmlns:v="urn:schemas-microsoft-com:vml" Requires="v">
                <p:oleObj name="Acrobat Document" r:id="rId2" imgW="9075109" imgH="6415758" progId="Acrobat.Document.DC">
                  <p:embed/>
                </p:oleObj>
              </mc:Choice>
              <mc:Fallback>
                <p:oleObj name="Acrobat Document" r:id="rId2" imgW="9075109" imgH="6415758" progId="Acrobat.Document.DC">
                  <p:embed/>
                  <p:pic>
                    <p:nvPicPr>
                      <p:cNvPr id="2" name="Object 1">
                        <a:extLst>
                          <a:ext uri="{FF2B5EF4-FFF2-40B4-BE49-F238E27FC236}">
                            <a16:creationId xmlns:a16="http://schemas.microsoft.com/office/drawing/2014/main" id="{9AAC55EC-2641-74F9-F4B5-69BF128951E0}"/>
                          </a:ext>
                        </a:extLst>
                      </p:cNvPr>
                      <p:cNvPicPr/>
                      <p:nvPr/>
                    </p:nvPicPr>
                    <p:blipFill>
                      <a:blip r:embed="rId3"/>
                      <a:stretch>
                        <a:fillRect/>
                      </a:stretch>
                    </p:blipFill>
                    <p:spPr>
                      <a:xfrm>
                        <a:off x="0" y="0"/>
                        <a:ext cx="8631043" cy="5143499"/>
                      </a:xfrm>
                      <a:prstGeom prst="rect">
                        <a:avLst/>
                      </a:prstGeom>
                    </p:spPr>
                  </p:pic>
                </p:oleObj>
              </mc:Fallback>
            </mc:AlternateContent>
          </a:graphicData>
        </a:graphic>
      </p:graphicFrame>
    </p:spTree>
    <p:extLst>
      <p:ext uri="{BB962C8B-B14F-4D97-AF65-F5344CB8AC3E}">
        <p14:creationId xmlns:p14="http://schemas.microsoft.com/office/powerpoint/2010/main" val="62490296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256EE-DCCC-FA2B-B61A-0EB065C761F3}"/>
              </a:ext>
            </a:extLst>
          </p:cNvPr>
          <p:cNvSpPr>
            <a:spLocks noGrp="1"/>
          </p:cNvSpPr>
          <p:nvPr>
            <p:ph type="title"/>
          </p:nvPr>
        </p:nvSpPr>
        <p:spPr/>
        <p:txBody>
          <a:bodyPr>
            <a:normAutofit/>
          </a:bodyPr>
          <a:lstStyle/>
          <a:p>
            <a:r>
              <a:rPr lang="nl-NL" sz="2800" dirty="0"/>
              <a:t>Bouwen aan een cultuur van</a:t>
            </a:r>
            <a:br>
              <a:rPr lang="nl-NL" sz="2800" dirty="0"/>
            </a:br>
            <a:r>
              <a:rPr lang="nl-NL" sz="2800" dirty="0"/>
              <a:t>schoolaanwezigheid op jouw school</a:t>
            </a:r>
          </a:p>
        </p:txBody>
      </p:sp>
      <p:sp>
        <p:nvSpPr>
          <p:cNvPr id="4" name="Tijdelijke aanduiding voor inhoud 3">
            <a:extLst>
              <a:ext uri="{FF2B5EF4-FFF2-40B4-BE49-F238E27FC236}">
                <a16:creationId xmlns:a16="http://schemas.microsoft.com/office/drawing/2014/main" id="{604AE785-BC15-BDC1-0510-FD729159CA6B}"/>
              </a:ext>
            </a:extLst>
          </p:cNvPr>
          <p:cNvSpPr>
            <a:spLocks noGrp="1"/>
          </p:cNvSpPr>
          <p:nvPr>
            <p:ph sz="half" idx="2"/>
          </p:nvPr>
        </p:nvSpPr>
        <p:spPr/>
        <p:txBody>
          <a:bodyPr/>
          <a:lstStyle/>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Ondersteuning op basis van de behoefte van alle leerlingen</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Gericht op het hele systeem (niet alleen op individuele leerlingen)</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Gericht op preventie (</a:t>
            </a:r>
            <a:r>
              <a:rPr kumimoji="0" lang="nl-NL" sz="1400" b="0" i="0" u="none" strike="noStrike" kern="1200" cap="none" spc="0" normalizeH="0" baseline="0" noProof="0" dirty="0" err="1">
                <a:ln>
                  <a:noFill/>
                </a:ln>
                <a:solidFill>
                  <a:srgbClr val="000000"/>
                </a:solidFill>
                <a:effectLst/>
                <a:uLnTx/>
                <a:uFillTx/>
                <a:latin typeface="RijksoverheidSansHeading"/>
                <a:ea typeface="+mn-ea"/>
                <a:cs typeface="+mn-cs"/>
              </a:rPr>
              <a:t>ipv</a:t>
            </a: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 wachten tot het mis gaat) </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Teambenadering: data-geïnformeerd en probleemoplossend</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Gebruik makend van </a:t>
            </a:r>
            <a:r>
              <a:rPr kumimoji="0" lang="nl-NL" sz="1400" b="0" i="0" u="none" strike="noStrike" kern="1200" cap="none" spc="0" normalizeH="0" baseline="0" noProof="0" dirty="0" err="1">
                <a:ln>
                  <a:noFill/>
                </a:ln>
                <a:solidFill>
                  <a:srgbClr val="000000"/>
                </a:solidFill>
                <a:effectLst/>
                <a:uLnTx/>
                <a:uFillTx/>
                <a:latin typeface="RijksoverheidSansHeading"/>
                <a:ea typeface="+mn-ea"/>
                <a:cs typeface="+mn-cs"/>
              </a:rPr>
              <a:t>evidence-based</a:t>
            </a: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 interventies</a:t>
            </a:r>
          </a:p>
          <a:p>
            <a:pPr marL="144000" marR="0" lvl="0" indent="-14400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RijksoverheidSansHeading"/>
                <a:ea typeface="+mn-ea"/>
                <a:cs typeface="+mn-cs"/>
              </a:rPr>
              <a:t>Gericht op versterken van de pedagogische basis </a:t>
            </a:r>
          </a:p>
          <a:p>
            <a:pPr marL="214313" marR="0" lvl="0" indent="-214313"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nl-NL" dirty="0"/>
          </a:p>
        </p:txBody>
      </p:sp>
      <p:graphicFrame>
        <p:nvGraphicFramePr>
          <p:cNvPr id="8" name="Tijdelijke aanduiding voor inhoud 3">
            <a:extLst>
              <a:ext uri="{FF2B5EF4-FFF2-40B4-BE49-F238E27FC236}">
                <a16:creationId xmlns:a16="http://schemas.microsoft.com/office/drawing/2014/main" id="{9B5E53F3-E049-1824-A7BD-8FC97E9A979B}"/>
              </a:ext>
            </a:extLst>
          </p:cNvPr>
          <p:cNvGraphicFramePr>
            <a:graphicFrameLocks noGrp="1"/>
          </p:cNvGraphicFramePr>
          <p:nvPr>
            <p:ph sz="half" idx="1"/>
          </p:nvPr>
        </p:nvGraphicFramePr>
        <p:xfrm>
          <a:off x="628650" y="1370013"/>
          <a:ext cx="38862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16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452002" cy="150647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el 1">
            <a:extLst>
              <a:ext uri="{FF2B5EF4-FFF2-40B4-BE49-F238E27FC236}">
                <a16:creationId xmlns:a16="http://schemas.microsoft.com/office/drawing/2014/main" id="{BFDAA121-E6FF-46F6-AFD6-D157C5B7F96F}"/>
              </a:ext>
            </a:extLst>
          </p:cNvPr>
          <p:cNvSpPr>
            <a:spLocks noGrp="1"/>
          </p:cNvSpPr>
          <p:nvPr>
            <p:ph type="title"/>
          </p:nvPr>
        </p:nvSpPr>
        <p:spPr>
          <a:xfrm>
            <a:off x="373479" y="295035"/>
            <a:ext cx="5741571" cy="554910"/>
          </a:xfrm>
        </p:spPr>
        <p:txBody>
          <a:bodyPr vert="horz" lIns="91440" tIns="45720" rIns="91440" bIns="45720" rtlCol="0" anchor="b">
            <a:normAutofit/>
          </a:bodyPr>
          <a:lstStyle/>
          <a:p>
            <a:pPr defTabSz="914400"/>
            <a:r>
              <a:rPr lang="en-US" sz="2700"/>
              <a:t>WHY</a:t>
            </a:r>
          </a:p>
        </p:txBody>
      </p:sp>
      <p:pic>
        <p:nvPicPr>
          <p:cNvPr id="4" name="Tijdelijke aanduiding voor inhoud 3">
            <a:extLst>
              <a:ext uri="{FF2B5EF4-FFF2-40B4-BE49-F238E27FC236}">
                <a16:creationId xmlns:a16="http://schemas.microsoft.com/office/drawing/2014/main" id="{BC53E29E-61A5-F2D3-E058-32BB17B4C22E}"/>
              </a:ext>
            </a:extLst>
          </p:cNvPr>
          <p:cNvPicPr>
            <a:picLocks noChangeAspect="1"/>
          </p:cNvPicPr>
          <p:nvPr/>
        </p:nvPicPr>
        <p:blipFill>
          <a:blip r:embed="rId2"/>
          <a:stretch>
            <a:fillRect/>
          </a:stretch>
        </p:blipFill>
        <p:spPr>
          <a:xfrm>
            <a:off x="1143000" y="1884401"/>
            <a:ext cx="3362632" cy="2261370"/>
          </a:xfrm>
          <a:prstGeom prst="rect">
            <a:avLst/>
          </a:prstGeom>
        </p:spPr>
      </p:pic>
      <p:pic>
        <p:nvPicPr>
          <p:cNvPr id="3" name="Tijdelijke aanduiding voor inhoud 2">
            <a:extLst>
              <a:ext uri="{FF2B5EF4-FFF2-40B4-BE49-F238E27FC236}">
                <a16:creationId xmlns:a16="http://schemas.microsoft.com/office/drawing/2014/main" id="{8AF8C1A6-AD66-D46C-D08E-3029C8C6A808}"/>
              </a:ext>
            </a:extLst>
          </p:cNvPr>
          <p:cNvPicPr>
            <a:picLocks noGrp="1" noChangeAspect="1"/>
          </p:cNvPicPr>
          <p:nvPr>
            <p:ph idx="1"/>
          </p:nvPr>
        </p:nvPicPr>
        <p:blipFill>
          <a:blip r:embed="rId3"/>
          <a:stretch>
            <a:fillRect/>
          </a:stretch>
        </p:blipFill>
        <p:spPr>
          <a:xfrm>
            <a:off x="4653117" y="1896247"/>
            <a:ext cx="3362632" cy="2237678"/>
          </a:xfrm>
          <a:prstGeom prst="rect">
            <a:avLst/>
          </a:prstGeom>
        </p:spPr>
      </p:pic>
      <p:sp>
        <p:nvSpPr>
          <p:cNvPr id="22" name="Freeform: Shape 21">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316" y="4708478"/>
            <a:ext cx="5163684" cy="43502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10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3CD19-9BD1-F84E-E343-1360CFC7882F}"/>
              </a:ext>
            </a:extLst>
          </p:cNvPr>
          <p:cNvSpPr>
            <a:spLocks noGrp="1"/>
          </p:cNvSpPr>
          <p:nvPr>
            <p:ph type="title"/>
          </p:nvPr>
        </p:nvSpPr>
        <p:spPr/>
        <p:txBody>
          <a:bodyPr/>
          <a:lstStyle/>
          <a:p>
            <a:r>
              <a:rPr lang="nl-NL" dirty="0">
                <a:solidFill>
                  <a:schemeClr val="tx1"/>
                </a:solidFill>
                <a:latin typeface="Calibri" panose="020F0502020204030204" pitchFamily="34" charset="0"/>
                <a:cs typeface="Calibri" panose="020F0502020204030204" pitchFamily="34" charset="0"/>
              </a:rPr>
              <a:t>Relatie met schoolverzuim</a:t>
            </a:r>
            <a:br>
              <a:rPr lang="nl-NL" dirty="0">
                <a:solidFill>
                  <a:schemeClr val="tx1"/>
                </a:solidFill>
                <a:latin typeface="Calibri" panose="020F0502020204030204" pitchFamily="34" charset="0"/>
                <a:cs typeface="Calibri" panose="020F0502020204030204" pitchFamily="34" charset="0"/>
              </a:rPr>
            </a:br>
            <a:r>
              <a:rPr lang="nl-NL" sz="1200" i="1" dirty="0">
                <a:solidFill>
                  <a:schemeClr val="tx1"/>
                </a:solidFill>
                <a:latin typeface="Calibri" panose="020F0502020204030204" pitchFamily="34" charset="0"/>
                <a:cs typeface="Calibri" panose="020F0502020204030204" pitchFamily="34" charset="0"/>
              </a:rPr>
              <a:t>(</a:t>
            </a:r>
            <a:r>
              <a:rPr lang="nl-NL" sz="1200" i="1" dirty="0" err="1">
                <a:solidFill>
                  <a:schemeClr val="tx1"/>
                </a:solidFill>
                <a:latin typeface="Calibri" panose="020F0502020204030204" pitchFamily="34" charset="0"/>
                <a:cs typeface="Calibri" panose="020F0502020204030204" pitchFamily="34" charset="0"/>
              </a:rPr>
              <a:t>Kearney</a:t>
            </a:r>
            <a:r>
              <a:rPr lang="nl-NL" sz="1200" i="1" dirty="0">
                <a:solidFill>
                  <a:schemeClr val="tx1"/>
                </a:solidFill>
                <a:latin typeface="Calibri" panose="020F0502020204030204" pitchFamily="34" charset="0"/>
                <a:cs typeface="Calibri" panose="020F0502020204030204" pitchFamily="34" charset="0"/>
              </a:rPr>
              <a:t> &amp; Graczyk 2020)</a:t>
            </a:r>
            <a:endParaRPr lang="nl-NL" dirty="0"/>
          </a:p>
        </p:txBody>
      </p:sp>
      <p:sp>
        <p:nvSpPr>
          <p:cNvPr id="3" name="Tijdelijke aanduiding voor tekst 2">
            <a:extLst>
              <a:ext uri="{FF2B5EF4-FFF2-40B4-BE49-F238E27FC236}">
                <a16:creationId xmlns:a16="http://schemas.microsoft.com/office/drawing/2014/main" id="{4D90A184-CEC5-77BF-E87D-C66FF1287BA7}"/>
              </a:ext>
            </a:extLst>
          </p:cNvPr>
          <p:cNvSpPr>
            <a:spLocks noGrp="1"/>
          </p:cNvSpPr>
          <p:nvPr>
            <p:ph type="body" idx="1"/>
          </p:nvPr>
        </p:nvSpPr>
        <p:spPr/>
        <p:txBody>
          <a:bodyPr/>
          <a:lstStyle/>
          <a:p>
            <a:r>
              <a:rPr lang="nl-NL" dirty="0"/>
              <a:t>Als jongere</a:t>
            </a:r>
          </a:p>
        </p:txBody>
      </p:sp>
      <p:sp>
        <p:nvSpPr>
          <p:cNvPr id="4" name="Tijdelijke aanduiding voor inhoud 3">
            <a:extLst>
              <a:ext uri="{FF2B5EF4-FFF2-40B4-BE49-F238E27FC236}">
                <a16:creationId xmlns:a16="http://schemas.microsoft.com/office/drawing/2014/main" id="{50A5238E-151B-858B-91C1-70A88C937E7C}"/>
              </a:ext>
            </a:extLst>
          </p:cNvPr>
          <p:cNvSpPr>
            <a:spLocks noGrp="1"/>
          </p:cNvSpPr>
          <p:nvPr>
            <p:ph sz="half" idx="2"/>
          </p:nvPr>
        </p:nvSpPr>
        <p:spPr/>
        <p:txBody>
          <a:bodyPr/>
          <a:lstStyle/>
          <a:p>
            <a:r>
              <a:rPr lang="nl-NL" dirty="0">
                <a:solidFill>
                  <a:schemeClr val="tx1"/>
                </a:solidFill>
                <a:latin typeface="Calibri" panose="020F0502020204030204" pitchFamily="34" charset="0"/>
                <a:cs typeface="Calibri" panose="020F0502020204030204" pitchFamily="34" charset="0"/>
              </a:rPr>
              <a:t>Academische problemen, m.n. wiskunde</a:t>
            </a:r>
          </a:p>
          <a:p>
            <a:r>
              <a:rPr lang="nl-NL" dirty="0">
                <a:solidFill>
                  <a:schemeClr val="tx1"/>
                </a:solidFill>
                <a:latin typeface="Calibri" panose="020F0502020204030204" pitchFamily="34" charset="0"/>
                <a:cs typeface="Calibri" panose="020F0502020204030204" pitchFamily="34" charset="0"/>
              </a:rPr>
              <a:t>Emotionele – en gedragsproblemen</a:t>
            </a:r>
          </a:p>
          <a:p>
            <a:r>
              <a:rPr lang="nl-NL" dirty="0">
                <a:solidFill>
                  <a:schemeClr val="tx1"/>
                </a:solidFill>
                <a:latin typeface="Calibri" panose="020F0502020204030204" pitchFamily="34" charset="0"/>
                <a:cs typeface="Calibri" panose="020F0502020204030204" pitchFamily="34" charset="0"/>
              </a:rPr>
              <a:t>Sociale moeilijkheden</a:t>
            </a:r>
          </a:p>
          <a:p>
            <a:r>
              <a:rPr lang="nl-NL" dirty="0">
                <a:solidFill>
                  <a:schemeClr val="tx1"/>
                </a:solidFill>
                <a:latin typeface="Calibri" panose="020F0502020204030204" pitchFamily="34" charset="0"/>
                <a:cs typeface="Calibri" panose="020F0502020204030204" pitchFamily="34" charset="0"/>
              </a:rPr>
              <a:t>Voortijdig schoolverlaten</a:t>
            </a:r>
          </a:p>
          <a:p>
            <a:r>
              <a:rPr lang="nl-NL" dirty="0">
                <a:solidFill>
                  <a:schemeClr val="tx1"/>
                </a:solidFill>
                <a:latin typeface="Calibri" panose="020F0502020204030204" pitchFamily="34" charset="0"/>
                <a:cs typeface="Calibri" panose="020F0502020204030204" pitchFamily="34" charset="0"/>
              </a:rPr>
              <a:t>In contact komen met justitie</a:t>
            </a:r>
            <a:endParaRPr lang="nl-NL" dirty="0"/>
          </a:p>
        </p:txBody>
      </p:sp>
      <p:sp>
        <p:nvSpPr>
          <p:cNvPr id="5" name="Tijdelijke aanduiding voor tekst 4">
            <a:extLst>
              <a:ext uri="{FF2B5EF4-FFF2-40B4-BE49-F238E27FC236}">
                <a16:creationId xmlns:a16="http://schemas.microsoft.com/office/drawing/2014/main" id="{9274E23E-1982-95DB-C3CE-A65629BEBFA0}"/>
              </a:ext>
            </a:extLst>
          </p:cNvPr>
          <p:cNvSpPr>
            <a:spLocks noGrp="1"/>
          </p:cNvSpPr>
          <p:nvPr>
            <p:ph type="body" sz="quarter" idx="3"/>
          </p:nvPr>
        </p:nvSpPr>
        <p:spPr/>
        <p:txBody>
          <a:bodyPr/>
          <a:lstStyle/>
          <a:p>
            <a:r>
              <a:rPr lang="nl-NL" dirty="0"/>
              <a:t>Als volwassene</a:t>
            </a:r>
          </a:p>
        </p:txBody>
      </p:sp>
      <p:sp>
        <p:nvSpPr>
          <p:cNvPr id="6" name="Tijdelijke aanduiding voor inhoud 5">
            <a:extLst>
              <a:ext uri="{FF2B5EF4-FFF2-40B4-BE49-F238E27FC236}">
                <a16:creationId xmlns:a16="http://schemas.microsoft.com/office/drawing/2014/main" id="{9EF789A4-E3D8-C170-BD01-E58CDEFCE4DA}"/>
              </a:ext>
            </a:extLst>
          </p:cNvPr>
          <p:cNvSpPr>
            <a:spLocks noGrp="1"/>
          </p:cNvSpPr>
          <p:nvPr>
            <p:ph sz="quarter" idx="4"/>
          </p:nvPr>
        </p:nvSpPr>
        <p:spPr/>
        <p:txBody>
          <a:bodyPr/>
          <a:lstStyle/>
          <a:p>
            <a:r>
              <a:rPr lang="nl-NL" dirty="0">
                <a:solidFill>
                  <a:schemeClr val="tx1"/>
                </a:solidFill>
                <a:latin typeface="Calibri" panose="020F0502020204030204" pitchFamily="34" charset="0"/>
                <a:cs typeface="Calibri" panose="020F0502020204030204" pitchFamily="34" charset="0"/>
              </a:rPr>
              <a:t>Relatieproblemen</a:t>
            </a:r>
          </a:p>
          <a:p>
            <a:r>
              <a:rPr lang="nl-NL" dirty="0">
                <a:solidFill>
                  <a:schemeClr val="tx1"/>
                </a:solidFill>
                <a:latin typeface="Calibri" panose="020F0502020204030204" pitchFamily="34" charset="0"/>
                <a:cs typeface="Calibri" panose="020F0502020204030204" pitchFamily="34" charset="0"/>
              </a:rPr>
              <a:t>Psychiatrische problemen</a:t>
            </a:r>
          </a:p>
          <a:p>
            <a:r>
              <a:rPr lang="nl-NL" dirty="0">
                <a:solidFill>
                  <a:schemeClr val="tx1"/>
                </a:solidFill>
                <a:latin typeface="Calibri" panose="020F0502020204030204" pitchFamily="34" charset="0"/>
                <a:cs typeface="Calibri" panose="020F0502020204030204" pitchFamily="34" charset="0"/>
              </a:rPr>
              <a:t>Werkloosheid</a:t>
            </a:r>
          </a:p>
          <a:p>
            <a:r>
              <a:rPr lang="nl-NL" dirty="0">
                <a:solidFill>
                  <a:schemeClr val="tx1"/>
                </a:solidFill>
                <a:latin typeface="Calibri" panose="020F0502020204030204" pitchFamily="34" charset="0"/>
                <a:cs typeface="Calibri" panose="020F0502020204030204" pitchFamily="34" charset="0"/>
              </a:rPr>
              <a:t>Lager inkomen</a:t>
            </a:r>
          </a:p>
          <a:p>
            <a:r>
              <a:rPr lang="nl-NL" dirty="0">
                <a:solidFill>
                  <a:schemeClr val="tx1"/>
                </a:solidFill>
                <a:latin typeface="Calibri" panose="020F0502020204030204" pitchFamily="34" charset="0"/>
                <a:cs typeface="Calibri" panose="020F0502020204030204" pitchFamily="34" charset="0"/>
              </a:rPr>
              <a:t>Criminaliteit</a:t>
            </a:r>
          </a:p>
          <a:p>
            <a:r>
              <a:rPr lang="nl-NL" dirty="0">
                <a:solidFill>
                  <a:schemeClr val="tx1"/>
                </a:solidFill>
                <a:latin typeface="Calibri" panose="020F0502020204030204" pitchFamily="34" charset="0"/>
                <a:cs typeface="Calibri" panose="020F0502020204030204" pitchFamily="34" charset="0"/>
              </a:rPr>
              <a:t>Middelengebruik</a:t>
            </a:r>
            <a:endParaRPr lang="nl-NL" dirty="0"/>
          </a:p>
        </p:txBody>
      </p:sp>
    </p:spTree>
    <p:extLst>
      <p:ext uri="{BB962C8B-B14F-4D97-AF65-F5344CB8AC3E}">
        <p14:creationId xmlns:p14="http://schemas.microsoft.com/office/powerpoint/2010/main" val="133077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AE567-07A0-ED05-F393-6E34C9112CB6}"/>
              </a:ext>
            </a:extLst>
          </p:cNvPr>
          <p:cNvSpPr>
            <a:spLocks noGrp="1"/>
          </p:cNvSpPr>
          <p:nvPr>
            <p:ph type="title"/>
          </p:nvPr>
        </p:nvSpPr>
        <p:spPr/>
        <p:txBody>
          <a:bodyPr>
            <a:normAutofit fontScale="90000"/>
          </a:bodyPr>
          <a:lstStyle/>
          <a:p>
            <a:r>
              <a:rPr lang="nl-NL" dirty="0">
                <a:solidFill>
                  <a:schemeClr val="tx1"/>
                </a:solidFill>
                <a:latin typeface="Calibri" panose="020F0502020204030204" pitchFamily="34" charset="0"/>
                <a:cs typeface="Calibri" panose="020F0502020204030204" pitchFamily="34" charset="0"/>
              </a:rPr>
              <a:t>Voorspellende waarde van </a:t>
            </a:r>
            <a:br>
              <a:rPr lang="nl-NL" dirty="0">
                <a:solidFill>
                  <a:schemeClr val="tx1"/>
                </a:solidFill>
                <a:latin typeface="Calibri" panose="020F0502020204030204" pitchFamily="34" charset="0"/>
                <a:cs typeface="Calibri" panose="020F0502020204030204" pitchFamily="34" charset="0"/>
              </a:rPr>
            </a:br>
            <a:r>
              <a:rPr lang="nl-NL" dirty="0">
                <a:solidFill>
                  <a:schemeClr val="tx1"/>
                </a:solidFill>
                <a:latin typeface="Calibri" panose="020F0502020204030204" pitchFamily="34" charset="0"/>
                <a:cs typeface="Calibri" panose="020F0502020204030204" pitchFamily="34" charset="0"/>
              </a:rPr>
              <a:t>chronisch schoolverzuim </a:t>
            </a:r>
            <a:r>
              <a:rPr lang="nl-NL" sz="1200" i="1" dirty="0">
                <a:solidFill>
                  <a:schemeClr val="tx1"/>
                </a:solidFill>
                <a:latin typeface="Calibri" panose="020F0502020204030204" pitchFamily="34" charset="0"/>
                <a:cs typeface="Calibri" panose="020F0502020204030204" pitchFamily="34" charset="0"/>
              </a:rPr>
              <a:t>(Graczyk, 2021)</a:t>
            </a:r>
            <a:endParaRPr lang="nl-NL" dirty="0"/>
          </a:p>
        </p:txBody>
      </p:sp>
      <p:sp>
        <p:nvSpPr>
          <p:cNvPr id="3" name="Tijdelijke aanduiding voor tekst 2">
            <a:extLst>
              <a:ext uri="{FF2B5EF4-FFF2-40B4-BE49-F238E27FC236}">
                <a16:creationId xmlns:a16="http://schemas.microsoft.com/office/drawing/2014/main" id="{095819E0-998E-5304-BAD6-E53923E58DA4}"/>
              </a:ext>
            </a:extLst>
          </p:cNvPr>
          <p:cNvSpPr>
            <a:spLocks noGrp="1"/>
          </p:cNvSpPr>
          <p:nvPr>
            <p:ph type="body" idx="1"/>
          </p:nvPr>
        </p:nvSpPr>
        <p:spPr/>
        <p:txBody>
          <a:bodyPr/>
          <a:lstStyle/>
          <a:p>
            <a:endParaRPr lang="nl-NL"/>
          </a:p>
        </p:txBody>
      </p:sp>
      <p:sp>
        <p:nvSpPr>
          <p:cNvPr id="4" name="Tijdelijke aanduiding voor inhoud 3">
            <a:extLst>
              <a:ext uri="{FF2B5EF4-FFF2-40B4-BE49-F238E27FC236}">
                <a16:creationId xmlns:a16="http://schemas.microsoft.com/office/drawing/2014/main" id="{467DCAF7-31CD-E052-A592-34A73FDF072E}"/>
              </a:ext>
            </a:extLst>
          </p:cNvPr>
          <p:cNvSpPr>
            <a:spLocks noGrp="1"/>
          </p:cNvSpPr>
          <p:nvPr>
            <p:ph sz="half" idx="2"/>
          </p:nvPr>
        </p:nvSpPr>
        <p:spPr/>
        <p:txBody>
          <a:bodyPr/>
          <a:lstStyle/>
          <a:p>
            <a:pPr marL="0" indent="0">
              <a:buNone/>
            </a:pPr>
            <a:r>
              <a:rPr lang="nl-NL" dirty="0">
                <a:solidFill>
                  <a:schemeClr val="tx1"/>
                </a:solidFill>
                <a:latin typeface="Calibri" panose="020F0502020204030204" pitchFamily="34" charset="0"/>
                <a:cs typeface="Calibri" panose="020F0502020204030204" pitchFamily="34" charset="0"/>
              </a:rPr>
              <a:t>Jongeren die schoolverzuim laten zien in het ene schooljaar…</a:t>
            </a:r>
          </a:p>
          <a:p>
            <a:pPr marL="0" indent="0">
              <a:buNone/>
            </a:pPr>
            <a:r>
              <a:rPr lang="nl-NL" sz="2000" dirty="0">
                <a:solidFill>
                  <a:schemeClr val="tx1"/>
                </a:solidFill>
                <a:latin typeface="Calibri" panose="020F0502020204030204" pitchFamily="34" charset="0"/>
                <a:cs typeface="Calibri" panose="020F0502020204030204" pitchFamily="34" charset="0"/>
              </a:rPr>
              <a:t>(10% of meer afwezig zijn)</a:t>
            </a:r>
          </a:p>
          <a:p>
            <a:pPr marL="0" indent="0">
              <a:buNone/>
            </a:pPr>
            <a:endParaRPr lang="nl-NL" dirty="0">
              <a:solidFill>
                <a:schemeClr val="tx1"/>
              </a:solidFill>
            </a:endParaRPr>
          </a:p>
          <a:p>
            <a:pPr marL="0" indent="0">
              <a:buNone/>
            </a:pPr>
            <a:r>
              <a:rPr lang="nl-NL" dirty="0">
                <a:solidFill>
                  <a:schemeClr val="tx1"/>
                </a:solidFill>
                <a:latin typeface="Calibri" panose="020F0502020204030204" pitchFamily="34" charset="0"/>
                <a:cs typeface="Calibri" panose="020F0502020204030204" pitchFamily="34" charset="0"/>
              </a:rPr>
              <a:t>…hebben 13 keer meer kans om chronisch schoolverzuim te laten zien in het volgende schooljaar</a:t>
            </a:r>
          </a:p>
          <a:p>
            <a:endParaRPr lang="nl-NL" dirty="0"/>
          </a:p>
        </p:txBody>
      </p:sp>
      <p:sp>
        <p:nvSpPr>
          <p:cNvPr id="5" name="Tijdelijke aanduiding voor tekst 4">
            <a:extLst>
              <a:ext uri="{FF2B5EF4-FFF2-40B4-BE49-F238E27FC236}">
                <a16:creationId xmlns:a16="http://schemas.microsoft.com/office/drawing/2014/main" id="{0C985849-9023-1761-AFE2-004A621D56C9}"/>
              </a:ext>
            </a:extLst>
          </p:cNvPr>
          <p:cNvSpPr>
            <a:spLocks noGrp="1"/>
          </p:cNvSpPr>
          <p:nvPr>
            <p:ph type="body" sz="quarter" idx="3"/>
          </p:nvPr>
        </p:nvSpPr>
        <p:spPr/>
        <p:txBody>
          <a:bodyPr/>
          <a:lstStyle/>
          <a:p>
            <a:endParaRPr lang="nl-NL"/>
          </a:p>
        </p:txBody>
      </p:sp>
      <p:sp>
        <p:nvSpPr>
          <p:cNvPr id="6" name="Tijdelijke aanduiding voor inhoud 5">
            <a:extLst>
              <a:ext uri="{FF2B5EF4-FFF2-40B4-BE49-F238E27FC236}">
                <a16:creationId xmlns:a16="http://schemas.microsoft.com/office/drawing/2014/main" id="{748573AB-628C-5836-2F1D-8B8DF1F80B59}"/>
              </a:ext>
            </a:extLst>
          </p:cNvPr>
          <p:cNvSpPr>
            <a:spLocks noGrp="1"/>
          </p:cNvSpPr>
          <p:nvPr>
            <p:ph sz="quarter" idx="4"/>
          </p:nvPr>
        </p:nvSpPr>
        <p:spPr/>
        <p:txBody>
          <a:bodyPr/>
          <a:lstStyle/>
          <a:p>
            <a:pPr marL="0" indent="0">
              <a:buNone/>
            </a:pPr>
            <a:r>
              <a:rPr lang="nl-NL" dirty="0">
                <a:solidFill>
                  <a:schemeClr val="tx1"/>
                </a:solidFill>
                <a:latin typeface="Calibri" panose="020F0502020204030204" pitchFamily="34" charset="0"/>
                <a:cs typeface="Calibri" panose="020F0502020204030204" pitchFamily="34" charset="0"/>
              </a:rPr>
              <a:t>Jongeren met chronisch schoolverzuim in de eerste maand van het schooljaar…</a:t>
            </a:r>
          </a:p>
          <a:p>
            <a:pPr marL="0" indent="0">
              <a:buNone/>
            </a:pPr>
            <a:r>
              <a:rPr lang="nl-NL" dirty="0">
                <a:solidFill>
                  <a:schemeClr val="tx1"/>
                </a:solidFill>
              </a:rPr>
              <a:t>            </a:t>
            </a:r>
          </a:p>
          <a:p>
            <a:pPr marL="0" indent="0">
              <a:buNone/>
            </a:pPr>
            <a:endParaRPr lang="nl-NL" dirty="0">
              <a:solidFill>
                <a:schemeClr val="tx1"/>
              </a:solidFill>
            </a:endParaRPr>
          </a:p>
          <a:p>
            <a:pPr marL="0" indent="0">
              <a:buNone/>
            </a:pPr>
            <a:r>
              <a:rPr lang="nl-NL" dirty="0">
                <a:solidFill>
                  <a:schemeClr val="tx1"/>
                </a:solidFill>
                <a:latin typeface="Calibri" panose="020F0502020204030204" pitchFamily="34" charset="0"/>
                <a:cs typeface="Calibri" panose="020F0502020204030204" pitchFamily="34" charset="0"/>
              </a:rPr>
              <a:t>…hebben 7 keer meer kans op chronisch schoolverzuim voor de rest van het schooljaar</a:t>
            </a:r>
          </a:p>
          <a:p>
            <a:endParaRPr lang="nl-NL" dirty="0"/>
          </a:p>
        </p:txBody>
      </p:sp>
      <p:sp>
        <p:nvSpPr>
          <p:cNvPr id="7" name="Pijl: omlaag 6">
            <a:extLst>
              <a:ext uri="{FF2B5EF4-FFF2-40B4-BE49-F238E27FC236}">
                <a16:creationId xmlns:a16="http://schemas.microsoft.com/office/drawing/2014/main" id="{7EB3F3BA-42BF-423E-1C4B-6533DD0A8CA7}"/>
              </a:ext>
            </a:extLst>
          </p:cNvPr>
          <p:cNvSpPr/>
          <p:nvPr/>
        </p:nvSpPr>
        <p:spPr>
          <a:xfrm>
            <a:off x="2011944" y="2865834"/>
            <a:ext cx="301586" cy="4327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nl-NL">
              <a:solidFill>
                <a:srgbClr val="FFFFFF"/>
              </a:solidFill>
              <a:latin typeface="Calisto MT"/>
            </a:endParaRPr>
          </a:p>
        </p:txBody>
      </p:sp>
      <p:sp>
        <p:nvSpPr>
          <p:cNvPr id="8" name="Pijl: omlaag 7">
            <a:extLst>
              <a:ext uri="{FF2B5EF4-FFF2-40B4-BE49-F238E27FC236}">
                <a16:creationId xmlns:a16="http://schemas.microsoft.com/office/drawing/2014/main" id="{C51F6EE2-3AAA-DB26-F9F4-522833F22B00}"/>
              </a:ext>
            </a:extLst>
          </p:cNvPr>
          <p:cNvSpPr/>
          <p:nvPr/>
        </p:nvSpPr>
        <p:spPr>
          <a:xfrm>
            <a:off x="5784773" y="2865833"/>
            <a:ext cx="301586" cy="4327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nl-NL">
              <a:solidFill>
                <a:srgbClr val="FFFFFF"/>
              </a:solidFill>
              <a:latin typeface="Calisto MT"/>
            </a:endParaRPr>
          </a:p>
        </p:txBody>
      </p:sp>
    </p:spTree>
    <p:extLst>
      <p:ext uri="{BB962C8B-B14F-4D97-AF65-F5344CB8AC3E}">
        <p14:creationId xmlns:p14="http://schemas.microsoft.com/office/powerpoint/2010/main" val="328455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EE6BA8-AC24-C472-9FF1-5C42DCE9E4BD}"/>
              </a:ext>
            </a:extLst>
          </p:cNvPr>
          <p:cNvSpPr>
            <a:spLocks noGrp="1"/>
          </p:cNvSpPr>
          <p:nvPr>
            <p:ph type="title"/>
          </p:nvPr>
        </p:nvSpPr>
        <p:spPr>
          <a:xfrm>
            <a:off x="473202" y="285750"/>
            <a:ext cx="2564892" cy="1502292"/>
          </a:xfrm>
        </p:spPr>
        <p:txBody>
          <a:bodyPr vert="horz" lIns="91440" tIns="45720" rIns="91440" bIns="45720" rtlCol="0" anchor="ctr">
            <a:normAutofit/>
          </a:bodyPr>
          <a:lstStyle/>
          <a:p>
            <a:pPr defTabSz="914400"/>
            <a:r>
              <a:rPr lang="en-US" sz="3600" kern="1200">
                <a:solidFill>
                  <a:schemeClr val="tx1"/>
                </a:solidFill>
                <a:latin typeface="+mj-lt"/>
                <a:ea typeface="+mj-ea"/>
                <a:cs typeface="+mj-cs"/>
              </a:rPr>
              <a:t>HOW</a:t>
            </a:r>
          </a:p>
        </p:txBody>
      </p:sp>
      <p:sp>
        <p:nvSpPr>
          <p:cNvPr id="1045"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67761" y="1059561"/>
            <a:ext cx="1165860" cy="13716"/>
          </a:xfrm>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A4F614D7-4CAA-BC3F-E547-0F062F2D8623}"/>
              </a:ext>
            </a:extLst>
          </p:cNvPr>
          <p:cNvSpPr>
            <a:spLocks noGrp="1"/>
          </p:cNvSpPr>
          <p:nvPr>
            <p:ph sz="half" idx="2"/>
          </p:nvPr>
        </p:nvSpPr>
        <p:spPr>
          <a:xfrm>
            <a:off x="3490721" y="285750"/>
            <a:ext cx="5170932" cy="1502292"/>
          </a:xfrm>
        </p:spPr>
        <p:txBody>
          <a:bodyPr vert="horz" lIns="91440" tIns="45720" rIns="91440" bIns="45720" rtlCol="0" anchor="ctr">
            <a:normAutofit/>
          </a:bodyPr>
          <a:lstStyle/>
          <a:p>
            <a:pPr marL="342900" indent="-228600" defTabSz="914400"/>
            <a:r>
              <a:rPr lang="en-US" sz="1700" dirty="0" err="1"/>
              <a:t>Werken</a:t>
            </a:r>
            <a:r>
              <a:rPr lang="en-US" sz="1700" dirty="0"/>
              <a:t> met </a:t>
            </a:r>
            <a:r>
              <a:rPr lang="en-US" sz="1700" dirty="0" err="1"/>
              <a:t>een</a:t>
            </a:r>
            <a:r>
              <a:rPr lang="en-US" sz="1700" dirty="0"/>
              <a:t> S.A.T </a:t>
            </a:r>
          </a:p>
          <a:p>
            <a:pPr marL="342900" indent="-228600" defTabSz="914400"/>
            <a:r>
              <a:rPr lang="en-US" sz="1700" dirty="0"/>
              <a:t>Data-</a:t>
            </a:r>
            <a:r>
              <a:rPr lang="en-US" sz="1700" dirty="0" err="1"/>
              <a:t>geïnformeerd</a:t>
            </a:r>
            <a:r>
              <a:rPr lang="en-US" sz="1700" dirty="0"/>
              <a:t>  </a:t>
            </a:r>
            <a:r>
              <a:rPr lang="en-US" sz="1700" dirty="0" err="1"/>
              <a:t>werken</a:t>
            </a:r>
            <a:r>
              <a:rPr lang="en-US" sz="1700" dirty="0"/>
              <a:t> </a:t>
            </a:r>
          </a:p>
          <a:p>
            <a:pPr marL="342900" indent="-228600" defTabSz="914400"/>
            <a:r>
              <a:rPr lang="en-US" sz="1700" dirty="0"/>
              <a:t>Tier 1 </a:t>
            </a:r>
            <a:r>
              <a:rPr lang="en-US" sz="1700" dirty="0" err="1"/>
              <a:t>vergroten</a:t>
            </a:r>
            <a:r>
              <a:rPr lang="en-US" sz="1700" dirty="0"/>
              <a:t> door op </a:t>
            </a:r>
            <a:r>
              <a:rPr lang="en-US" sz="1700" dirty="0" err="1"/>
              <a:t>onderzoek-gebaseerde</a:t>
            </a:r>
            <a:r>
              <a:rPr lang="en-US" sz="1700" dirty="0"/>
              <a:t> </a:t>
            </a:r>
            <a:r>
              <a:rPr lang="en-US" sz="1700" dirty="0" err="1"/>
              <a:t>interventies</a:t>
            </a:r>
            <a:r>
              <a:rPr lang="en-US" sz="1700" dirty="0"/>
              <a:t> in </a:t>
            </a:r>
            <a:r>
              <a:rPr lang="en-US" sz="1700" dirty="0" err="1"/>
              <a:t>te</a:t>
            </a:r>
            <a:r>
              <a:rPr lang="en-US" sz="1700" dirty="0"/>
              <a:t> </a:t>
            </a:r>
            <a:r>
              <a:rPr lang="en-US" sz="1700" dirty="0" err="1"/>
              <a:t>zetten</a:t>
            </a:r>
            <a:r>
              <a:rPr lang="en-US" sz="1700" dirty="0"/>
              <a:t> </a:t>
            </a:r>
          </a:p>
          <a:p>
            <a:pPr indent="-228600" defTabSz="914400"/>
            <a:endParaRPr lang="en-US" sz="1700" dirty="0"/>
          </a:p>
        </p:txBody>
      </p:sp>
      <p:pic>
        <p:nvPicPr>
          <p:cNvPr id="5" name="Tijdelijke aanduiding voor inhoud 3">
            <a:extLst>
              <a:ext uri="{FF2B5EF4-FFF2-40B4-BE49-F238E27FC236}">
                <a16:creationId xmlns:a16="http://schemas.microsoft.com/office/drawing/2014/main" id="{F23FE9C9-C6B5-554C-CABB-059235333E35}"/>
              </a:ext>
            </a:extLst>
          </p:cNvPr>
          <p:cNvPicPr>
            <a:picLocks noGrp="1" noChangeAspect="1"/>
          </p:cNvPicPr>
          <p:nvPr>
            <p:ph sz="half" idx="1"/>
          </p:nvPr>
        </p:nvPicPr>
        <p:blipFill>
          <a:blip r:embed="rId2"/>
          <a:srcRect r="2141" b="-2"/>
          <a:stretch/>
        </p:blipFill>
        <p:spPr>
          <a:xfrm>
            <a:off x="6" y="1729370"/>
            <a:ext cx="4571994" cy="3141982"/>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p:spPr>
      </p:pic>
      <p:pic>
        <p:nvPicPr>
          <p:cNvPr id="1026" name="Picture 2" descr="Free Photo | Hand of caucasian man holding paper with how word over  isolated white background">
            <a:extLst>
              <a:ext uri="{FF2B5EF4-FFF2-40B4-BE49-F238E27FC236}">
                <a16:creationId xmlns:a16="http://schemas.microsoft.com/office/drawing/2014/main" id="{D68E1856-8822-A754-3A2F-C3E5191EA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8" r="4" b="4"/>
          <a:stretch/>
        </p:blipFill>
        <p:spPr bwMode="auto">
          <a:xfrm>
            <a:off x="4514850" y="1993404"/>
            <a:ext cx="4629144" cy="3150087"/>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04993"/>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64acea-d3bd-4c27-a4a8-f1d3099c62e1">
      <Terms xmlns="http://schemas.microsoft.com/office/infopath/2007/PartnerControls"/>
    </lcf76f155ced4ddcb4097134ff3c332f>
    <TaxCatchAll xmlns="80e05252-ead6-4743-ba73-a8acbaaa67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9562C4BF03FA459E1D56DA20F13975" ma:contentTypeVersion="14" ma:contentTypeDescription="Een nieuw document maken." ma:contentTypeScope="" ma:versionID="ebcf857316314a960745be1aa342ae36">
  <xsd:schema xmlns:xsd="http://www.w3.org/2001/XMLSchema" xmlns:xs="http://www.w3.org/2001/XMLSchema" xmlns:p="http://schemas.microsoft.com/office/2006/metadata/properties" xmlns:ns2="6864acea-d3bd-4c27-a4a8-f1d3099c62e1" xmlns:ns3="80e05252-ead6-4743-ba73-a8acbaaa67b7" targetNamespace="http://schemas.microsoft.com/office/2006/metadata/properties" ma:root="true" ma:fieldsID="df32666154bd4c9b855abbd7424230c5" ns2:_="" ns3:_="">
    <xsd:import namespace="6864acea-d3bd-4c27-a4a8-f1d3099c62e1"/>
    <xsd:import namespace="80e05252-ead6-4743-ba73-a8acbaaa67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4acea-d3bd-4c27-a4a8-f1d3099c6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2db9c969-1241-44c7-90d2-66eab1129dd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e05252-ead6-4743-ba73-a8acbaaa67b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dcc9677e-6258-4bd2-81b4-51c8716779e3}" ma:internalName="TaxCatchAll" ma:showField="CatchAllData" ma:web="80e05252-ead6-4743-ba73-a8acbaaa67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9AF3B-F3DD-4795-944B-08C86178ECBB}">
  <ds:schemaRefs>
    <ds:schemaRef ds:uri="http://schemas.microsoft.com/office/2006/metadata/properties"/>
    <ds:schemaRef ds:uri="http://schemas.microsoft.com/office/infopath/2007/PartnerControls"/>
    <ds:schemaRef ds:uri="6864acea-d3bd-4c27-a4a8-f1d3099c62e1"/>
    <ds:schemaRef ds:uri="80e05252-ead6-4743-ba73-a8acbaaa67b7"/>
  </ds:schemaRefs>
</ds:datastoreItem>
</file>

<file path=customXml/itemProps2.xml><?xml version="1.0" encoding="utf-8"?>
<ds:datastoreItem xmlns:ds="http://schemas.openxmlformats.org/officeDocument/2006/customXml" ds:itemID="{FF45011B-A59C-43D5-95A0-48E1C3A25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4acea-d3bd-4c27-a4a8-f1d3099c62e1"/>
    <ds:schemaRef ds:uri="80e05252-ead6-4743-ba73-a8acbaaa6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76458-6DCD-4B44-93F9-DAE9BF7392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630</TotalTime>
  <Words>1022</Words>
  <Application>Microsoft Office PowerPoint</Application>
  <PresentationFormat>Diavoorstelling (16:9)</PresentationFormat>
  <Paragraphs>165</Paragraphs>
  <Slides>20</Slides>
  <Notes>5</Notes>
  <HiddenSlides>0</HiddenSlides>
  <MMClips>0</MMClips>
  <ScaleCrop>false</ScaleCrop>
  <HeadingPairs>
    <vt:vector size="8" baseType="variant">
      <vt:variant>
        <vt:lpstr>Gebruikte lettertypen</vt:lpstr>
      </vt:variant>
      <vt:variant>
        <vt:i4>8</vt:i4>
      </vt:variant>
      <vt:variant>
        <vt:lpstr>Thema</vt:lpstr>
      </vt:variant>
      <vt:variant>
        <vt:i4>3</vt:i4>
      </vt:variant>
      <vt:variant>
        <vt:lpstr>Ingesloten OLE-bronprogramma's</vt:lpstr>
      </vt:variant>
      <vt:variant>
        <vt:i4>1</vt:i4>
      </vt:variant>
      <vt:variant>
        <vt:lpstr>Diatitels</vt:lpstr>
      </vt:variant>
      <vt:variant>
        <vt:i4>20</vt:i4>
      </vt:variant>
    </vt:vector>
  </HeadingPairs>
  <TitlesOfParts>
    <vt:vector size="32" baseType="lpstr">
      <vt:lpstr>Aptos</vt:lpstr>
      <vt:lpstr>Aptos Display</vt:lpstr>
      <vt:lpstr>Arial</vt:lpstr>
      <vt:lpstr>Calibri</vt:lpstr>
      <vt:lpstr>Calibri Light</vt:lpstr>
      <vt:lpstr>Calisto MT</vt:lpstr>
      <vt:lpstr>RijksoverheidSansHeading</vt:lpstr>
      <vt:lpstr>Unit Rounded Pro</vt:lpstr>
      <vt:lpstr>Office-thema</vt:lpstr>
      <vt:lpstr>Kantoorthema</vt:lpstr>
      <vt:lpstr>1_Kantoorthema</vt:lpstr>
      <vt:lpstr>Acrobat Document</vt:lpstr>
      <vt:lpstr>Aan de slag met schoolaanwezigheid!</vt:lpstr>
      <vt:lpstr>Wie zijn wij? </vt:lpstr>
      <vt:lpstr>Wat is schoolaanwezigheid?</vt:lpstr>
      <vt:lpstr>PowerPoint-presentatie</vt:lpstr>
      <vt:lpstr>Bouwen aan een cultuur van schoolaanwezigheid op jouw school</vt:lpstr>
      <vt:lpstr>WHY</vt:lpstr>
      <vt:lpstr>Relatie met schoolverzuim (Kearney &amp; Graczyk 2020)</vt:lpstr>
      <vt:lpstr>Voorspellende waarde van  chronisch schoolverzuim (Graczyk, 2021)</vt:lpstr>
      <vt:lpstr>HOW</vt:lpstr>
      <vt:lpstr>WHAT</vt:lpstr>
      <vt:lpstr>Waarvan meer en waarvan  minder?</vt:lpstr>
      <vt:lpstr>Aan de slag met schoolaanwezigheid!</vt:lpstr>
      <vt:lpstr>PowerPoint-presentatie</vt:lpstr>
      <vt:lpstr>Schoolaanwezigheid, zo vroeg mogelijk en adequaat handelen</vt:lpstr>
      <vt:lpstr>PowerPoint-presentatie</vt:lpstr>
      <vt:lpstr>Schoolaanwezigheid, zo vroeg mogelijk en adequaat handelen. Samen zijn we partners voor de jeugdige</vt:lpstr>
      <vt:lpstr>Schoolaanwezigheid, zo vroeg mogelijk en adequaat handelen</vt:lpstr>
      <vt:lpstr>Take home</vt:lpstr>
      <vt:lpstr>Aan de slag met schoolaanwezigheid!</vt:lpstr>
      <vt:lpstr>PowerPoint-presentatie</vt:lpstr>
    </vt:vector>
  </TitlesOfParts>
  <Manager/>
  <Company>Nationaal Programma Onderwijs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NPO presentatie</dc:title>
  <dc:subject/>
  <dc:creator>Gebruiker</dc:creator>
  <cp:keywords/>
  <dc:description>NPO presentatie - versie 1 - september 2021
Ontwerp: Things To Make And Do
Template: Ton Persoon</dc:description>
  <cp:lastModifiedBy>Jennifer van Leuveren</cp:lastModifiedBy>
  <cp:revision>36</cp:revision>
  <dcterms:created xsi:type="dcterms:W3CDTF">2017-04-18T07:59:26Z</dcterms:created>
  <dcterms:modified xsi:type="dcterms:W3CDTF">2024-11-14T14:11:41Z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0x0101009A9562C4BF03FA459E1D56DA20F13975</vt:lpwstr>
  </property>
  <property fmtid="{D5CDD505-2E9C-101B-9397-08002B2CF9AE}" pid="3" name="MediaServiceImageTags">
    <vt:lpwstr/>
  </property>
</Properties>
</file>